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8" r:id="rId2"/>
    <p:sldId id="260" r:id="rId3"/>
    <p:sldId id="315" r:id="rId4"/>
    <p:sldId id="316" r:id="rId5"/>
    <p:sldId id="308" r:id="rId6"/>
    <p:sldId id="322" r:id="rId7"/>
    <p:sldId id="323" r:id="rId8"/>
    <p:sldId id="324" r:id="rId9"/>
    <p:sldId id="325" r:id="rId10"/>
    <p:sldId id="309" r:id="rId11"/>
    <p:sldId id="326" r:id="rId12"/>
    <p:sldId id="327" r:id="rId13"/>
    <p:sldId id="328" r:id="rId14"/>
    <p:sldId id="329" r:id="rId15"/>
    <p:sldId id="331" r:id="rId16"/>
    <p:sldId id="332" r:id="rId17"/>
    <p:sldId id="330" r:id="rId18"/>
    <p:sldId id="310" r:id="rId19"/>
    <p:sldId id="333" r:id="rId20"/>
    <p:sldId id="311" r:id="rId21"/>
    <p:sldId id="317" r:id="rId22"/>
    <p:sldId id="321" r:id="rId23"/>
    <p:sldId id="318" r:id="rId24"/>
    <p:sldId id="312" r:id="rId25"/>
    <p:sldId id="313" r:id="rId26"/>
    <p:sldId id="319" r:id="rId27"/>
    <p:sldId id="314" r:id="rId28"/>
    <p:sldId id="307" r:id="rId29"/>
    <p:sldId id="30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00"/>
    <a:srgbClr val="CC0000"/>
    <a:srgbClr val="FF0000"/>
    <a:srgbClr val="E00000"/>
    <a:srgbClr val="A9C5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9"/>
    <p:restoredTop sz="81891" autoAdjust="0"/>
  </p:normalViewPr>
  <p:slideViewPr>
    <p:cSldViewPr>
      <p:cViewPr varScale="1">
        <p:scale>
          <a:sx n="102" d="100"/>
          <a:sy n="102" d="100"/>
        </p:scale>
        <p:origin x="263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8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D2-0144-9E59-35E7BC6B7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2477536"/>
        <c:axId val="1817774880"/>
      </c:scatterChart>
      <c:valAx>
        <c:axId val="1812477536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7774880"/>
        <c:crosses val="autoZero"/>
        <c:crossBetween val="midCat"/>
        <c:majorUnit val="3.14"/>
        <c:minorUnit val="1.57"/>
      </c:valAx>
      <c:valAx>
        <c:axId val="1817774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2477536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AD4-1841-9646-94912CD0E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054816"/>
        <c:axId val="1777055616"/>
      </c:scatterChart>
      <c:valAx>
        <c:axId val="1777054816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777055616"/>
        <c:crosses val="autoZero"/>
        <c:crossBetween val="midCat"/>
        <c:majorUnit val="3.14"/>
        <c:minorUnit val="1.57"/>
      </c:valAx>
      <c:valAx>
        <c:axId val="1777055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777054816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1B-FD44-9E82-8BA7F626C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5037872"/>
        <c:axId val="1856235680"/>
      </c:scatterChart>
      <c:valAx>
        <c:axId val="1775037872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235680"/>
        <c:crosses val="autoZero"/>
        <c:crossBetween val="midCat"/>
        <c:majorUnit val="3.14"/>
        <c:minorUnit val="1.57"/>
      </c:valAx>
      <c:valAx>
        <c:axId val="185623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775037872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138-1749-BE90-B3B41C747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7933984"/>
        <c:axId val="1817936928"/>
      </c:scatterChart>
      <c:valAx>
        <c:axId val="1817933984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7936928"/>
        <c:crosses val="autoZero"/>
        <c:crossBetween val="midCat"/>
        <c:majorUnit val="3.14"/>
        <c:minorUnit val="1.57"/>
      </c:valAx>
      <c:valAx>
        <c:axId val="18179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7933984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Sheet1!$C$3:$C$160</c:f>
              <c:numCache>
                <c:formatCode>General</c:formatCode>
                <c:ptCount val="15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Sheet1!$F$3:$F$160</c:f>
              <c:numCache>
                <c:formatCode>General</c:formatCode>
                <c:ptCount val="158"/>
                <c:pt idx="0">
                  <c:v>0</c:v>
                </c:pt>
                <c:pt idx="1">
                  <c:v>0.29552020666133999</c:v>
                </c:pt>
                <c:pt idx="2">
                  <c:v>0.56464247339503604</c:v>
                </c:pt>
                <c:pt idx="3">
                  <c:v>0.78332690962748297</c:v>
                </c:pt>
                <c:pt idx="4">
                  <c:v>0.93203908596722596</c:v>
                </c:pt>
                <c:pt idx="5">
                  <c:v>0.997494986604054</c:v>
                </c:pt>
                <c:pt idx="6">
                  <c:v>0.97384763087819504</c:v>
                </c:pt>
                <c:pt idx="7">
                  <c:v>0.86320936664887404</c:v>
                </c:pt>
                <c:pt idx="8">
                  <c:v>0.67546318055114996</c:v>
                </c:pt>
                <c:pt idx="9">
                  <c:v>0.42737988023383</c:v>
                </c:pt>
                <c:pt idx="10">
                  <c:v>0.14112000805986699</c:v>
                </c:pt>
                <c:pt idx="11">
                  <c:v>-0.15774569414324899</c:v>
                </c:pt>
                <c:pt idx="12">
                  <c:v>-0.44252044329485202</c:v>
                </c:pt>
                <c:pt idx="13">
                  <c:v>-0.68776615918397399</c:v>
                </c:pt>
                <c:pt idx="14">
                  <c:v>-0.87157577241358797</c:v>
                </c:pt>
                <c:pt idx="15">
                  <c:v>-0.97753011766509701</c:v>
                </c:pt>
                <c:pt idx="16">
                  <c:v>-0.99616460883584101</c:v>
                </c:pt>
                <c:pt idx="17">
                  <c:v>-0.92581468232773201</c:v>
                </c:pt>
                <c:pt idx="18">
                  <c:v>-0.77276448755598703</c:v>
                </c:pt>
                <c:pt idx="19">
                  <c:v>-0.55068554259763802</c:v>
                </c:pt>
                <c:pt idx="20">
                  <c:v>-0.27941549819892603</c:v>
                </c:pt>
                <c:pt idx="21">
                  <c:v>1.6813900484350601E-2</c:v>
                </c:pt>
                <c:pt idx="22">
                  <c:v>0.31154136351337902</c:v>
                </c:pt>
                <c:pt idx="23">
                  <c:v>0.5784397643882</c:v>
                </c:pt>
                <c:pt idx="24">
                  <c:v>0.793667863849153</c:v>
                </c:pt>
                <c:pt idx="25">
                  <c:v>0.93799997677473901</c:v>
                </c:pt>
                <c:pt idx="26">
                  <c:v>0.99854334537460498</c:v>
                </c:pt>
                <c:pt idx="27">
                  <c:v>0.96988981084508596</c:v>
                </c:pt>
                <c:pt idx="28">
                  <c:v>0.85459890808828098</c:v>
                </c:pt>
                <c:pt idx="29">
                  <c:v>0.662969230082183</c:v>
                </c:pt>
                <c:pt idx="30">
                  <c:v>0.41211848524175698</c:v>
                </c:pt>
                <c:pt idx="31">
                  <c:v>0.124454423507062</c:v>
                </c:pt>
                <c:pt idx="32">
                  <c:v>-0.17432678122298101</c:v>
                </c:pt>
                <c:pt idx="33">
                  <c:v>-0.45753589377532</c:v>
                </c:pt>
                <c:pt idx="34">
                  <c:v>-0.69987468759354299</c:v>
                </c:pt>
                <c:pt idx="35">
                  <c:v>-0.87969575997167004</c:v>
                </c:pt>
                <c:pt idx="36">
                  <c:v>-0.980936230066492</c:v>
                </c:pt>
                <c:pt idx="37">
                  <c:v>-0.99455258820398895</c:v>
                </c:pt>
                <c:pt idx="38">
                  <c:v>-0.91932852566467604</c:v>
                </c:pt>
                <c:pt idx="39">
                  <c:v>-0.76198358391903298</c:v>
                </c:pt>
                <c:pt idx="40">
                  <c:v>-0.53657291800043505</c:v>
                </c:pt>
                <c:pt idx="41">
                  <c:v>-0.26323179136580299</c:v>
                </c:pt>
                <c:pt idx="42">
                  <c:v>3.36230472211385E-2</c:v>
                </c:pt>
                <c:pt idx="43">
                  <c:v>0.32747443913769098</c:v>
                </c:pt>
                <c:pt idx="44">
                  <c:v>0.59207351470722402</c:v>
                </c:pt>
                <c:pt idx="45">
                  <c:v>0.80378442655162097</c:v>
                </c:pt>
                <c:pt idx="46">
                  <c:v>0.94369566944410399</c:v>
                </c:pt>
                <c:pt idx="47">
                  <c:v>0.99930938874791697</c:v>
                </c:pt>
                <c:pt idx="48">
                  <c:v>0.96565777654927798</c:v>
                </c:pt>
                <c:pt idx="49">
                  <c:v>0.84574683114293303</c:v>
                </c:pt>
                <c:pt idx="50">
                  <c:v>0.65028784015711705</c:v>
                </c:pt>
                <c:pt idx="51">
                  <c:v>0.396740573130614</c:v>
                </c:pt>
                <c:pt idx="52">
                  <c:v>0.107753652299442</c:v>
                </c:pt>
                <c:pt idx="53">
                  <c:v>-0.19085858137418801</c:v>
                </c:pt>
                <c:pt idx="54">
                  <c:v>-0.472421986398469</c:v>
                </c:pt>
                <c:pt idx="55">
                  <c:v>-0.71178534236912305</c:v>
                </c:pt>
                <c:pt idx="56">
                  <c:v>-0.88756703358150302</c:v>
                </c:pt>
                <c:pt idx="57">
                  <c:v>-0.98406500508164296</c:v>
                </c:pt>
                <c:pt idx="58">
                  <c:v>-0.99265938047063296</c:v>
                </c:pt>
                <c:pt idx="59">
                  <c:v>-0.91258244979118297</c:v>
                </c:pt>
                <c:pt idx="60">
                  <c:v>-0.75098724677167605</c:v>
                </c:pt>
                <c:pt idx="61">
                  <c:v>-0.52230858962673399</c:v>
                </c:pt>
                <c:pt idx="62">
                  <c:v>-0.246973661736621</c:v>
                </c:pt>
                <c:pt idx="63">
                  <c:v>5.0422687806811202E-2</c:v>
                </c:pt>
                <c:pt idx="64">
                  <c:v>0.343314928819899</c:v>
                </c:pt>
                <c:pt idx="65">
                  <c:v>0.60553986971960105</c:v>
                </c:pt>
                <c:pt idx="66">
                  <c:v>0.81367373750710303</c:v>
                </c:pt>
                <c:pt idx="67">
                  <c:v>0.94912455364789505</c:v>
                </c:pt>
                <c:pt idx="68">
                  <c:v>0.99979290014266897</c:v>
                </c:pt>
                <c:pt idx="69">
                  <c:v>0.96115272450211497</c:v>
                </c:pt>
                <c:pt idx="70">
                  <c:v>0.83665563853605596</c:v>
                </c:pt>
                <c:pt idx="71">
                  <c:v>0.63742259615024099</c:v>
                </c:pt>
                <c:pt idx="72">
                  <c:v>0.38125049165494002</c:v>
                </c:pt>
                <c:pt idx="73">
                  <c:v>9.1022416199847897E-2</c:v>
                </c:pt>
                <c:pt idx="74">
                  <c:v>-0.207336420606762</c:v>
                </c:pt>
                <c:pt idx="75">
                  <c:v>-0.48717451246050902</c:v>
                </c:pt>
                <c:pt idx="76">
                  <c:v>-0.72349475604424296</c:v>
                </c:pt>
                <c:pt idx="77">
                  <c:v>-0.895187367819682</c:v>
                </c:pt>
                <c:pt idx="78">
                  <c:v>-0.98691555812064902</c:v>
                </c:pt>
                <c:pt idx="79">
                  <c:v>-0.99048552089715602</c:v>
                </c:pt>
                <c:pt idx="80">
                  <c:v>-0.905578362006624</c:v>
                </c:pt>
                <c:pt idx="81">
                  <c:v>-0.73977858507789596</c:v>
                </c:pt>
                <c:pt idx="82">
                  <c:v>-0.50789659039062496</c:v>
                </c:pt>
                <c:pt idx="83">
                  <c:v>-0.230645705927392</c:v>
                </c:pt>
                <c:pt idx="84">
                  <c:v>6.7208072525478502E-2</c:v>
                </c:pt>
                <c:pt idx="85">
                  <c:v>0.35905835402216801</c:v>
                </c:pt>
                <c:pt idx="86">
                  <c:v>0.61883502212003705</c:v>
                </c:pt>
                <c:pt idx="87">
                  <c:v>0.82333300073808002</c:v>
                </c:pt>
                <c:pt idx="88">
                  <c:v>0.95428509449269805</c:v>
                </c:pt>
                <c:pt idx="89">
                  <c:v>0.99999374285702103</c:v>
                </c:pt>
                <c:pt idx="90">
                  <c:v>0.95637592840450303</c:v>
                </c:pt>
                <c:pt idx="91">
                  <c:v>0.82732790059538097</c:v>
                </c:pt>
                <c:pt idx="92">
                  <c:v>0.62437713541639395</c:v>
                </c:pt>
                <c:pt idx="93">
                  <c:v>0.36565262028261802</c:v>
                </c:pt>
                <c:pt idx="94">
                  <c:v>7.4265445584357798E-2</c:v>
                </c:pt>
                <c:pt idx="95">
                  <c:v>-0.223755640186796</c:v>
                </c:pt>
                <c:pt idx="96">
                  <c:v>-0.50178930102057095</c:v>
                </c:pt>
                <c:pt idx="97">
                  <c:v>-0.73499961804877501</c:v>
                </c:pt>
                <c:pt idx="98">
                  <c:v>-0.90255460821018696</c:v>
                </c:pt>
                <c:pt idx="99">
                  <c:v>-0.98948708325453505</c:v>
                </c:pt>
                <c:pt idx="100">
                  <c:v>-0.98803162409286205</c:v>
                </c:pt>
                <c:pt idx="101">
                  <c:v>-0.89831824255735604</c:v>
                </c:pt>
                <c:pt idx="102">
                  <c:v>-0.72836076783159598</c:v>
                </c:pt>
                <c:pt idx="103">
                  <c:v>-0.49334099495677503</c:v>
                </c:pt>
                <c:pt idx="104">
                  <c:v>-0.214252540295884</c:v>
                </c:pt>
                <c:pt idx="105">
                  <c:v>8.3974455691746899E-2</c:v>
                </c:pt>
                <c:pt idx="106">
                  <c:v>0.37470026364945902</c:v>
                </c:pt>
                <c:pt idx="107">
                  <c:v>0.63195521300687996</c:v>
                </c:pt>
                <c:pt idx="108">
                  <c:v>0.83275948530778399</c:v>
                </c:pt>
                <c:pt idx="109">
                  <c:v>0.95917583295308095</c:v>
                </c:pt>
                <c:pt idx="110">
                  <c:v>0.99991186010726696</c:v>
                </c:pt>
                <c:pt idx="111">
                  <c:v>0.95132873878678303</c:v>
                </c:pt>
                <c:pt idx="112">
                  <c:v>0.81776625452644602</c:v>
                </c:pt>
                <c:pt idx="113">
                  <c:v>0.61115514626259104</c:v>
                </c:pt>
                <c:pt idx="114">
                  <c:v>0.34995136895666201</c:v>
                </c:pt>
                <c:pt idx="115">
                  <c:v>5.7487478104924598E-2</c:v>
                </c:pt>
                <c:pt idx="116">
                  <c:v>-0.24011159795377399</c:v>
                </c:pt>
                <c:pt idx="117">
                  <c:v>-0.51626222007992095</c:v>
                </c:pt>
                <c:pt idx="118">
                  <c:v>-0.74629667564492097</c:v>
                </c:pt>
                <c:pt idx="119">
                  <c:v>-0.90966667183352801</c:v>
                </c:pt>
                <c:pt idx="120">
                  <c:v>-0.991778853443116</c:v>
                </c:pt>
                <c:pt idx="121">
                  <c:v>-0.98529838384120405</c:v>
                </c:pt>
                <c:pt idx="122">
                  <c:v>-0.89080414407686503</c:v>
                </c:pt>
                <c:pt idx="123">
                  <c:v>-0.71673702316065302</c:v>
                </c:pt>
                <c:pt idx="124">
                  <c:v>-0.47864591858841499</c:v>
                </c:pt>
                <c:pt idx="125">
                  <c:v>-0.19779879963646199</c:v>
                </c:pt>
                <c:pt idx="126">
                  <c:v>0.100717096992501</c:v>
                </c:pt>
                <c:pt idx="127">
                  <c:v>0.39023623530793999</c:v>
                </c:pt>
                <c:pt idx="128">
                  <c:v>0.64489673294487304</c:v>
                </c:pt>
                <c:pt idx="129">
                  <c:v>0.84195052609230503</c:v>
                </c:pt>
                <c:pt idx="130">
                  <c:v>0.96379538628408801</c:v>
                </c:pt>
                <c:pt idx="131">
                  <c:v>0.99954727504389196</c:v>
                </c:pt>
                <c:pt idx="132">
                  <c:v>0.94601258262691001</c:v>
                </c:pt>
                <c:pt idx="133">
                  <c:v>0.807973403666981</c:v>
                </c:pt>
                <c:pt idx="134">
                  <c:v>0.59776036690525503</c:v>
                </c:pt>
                <c:pt idx="135">
                  <c:v>0.33415117684842099</c:v>
                </c:pt>
                <c:pt idx="136">
                  <c:v>4.0693257349864898E-2</c:v>
                </c:pt>
                <c:pt idx="137">
                  <c:v>-0.25639966963301097</c:v>
                </c:pt>
                <c:pt idx="138">
                  <c:v>-0.53058917775020897</c:v>
                </c:pt>
                <c:pt idx="139">
                  <c:v>-0.75738273484683105</c:v>
                </c:pt>
                <c:pt idx="140">
                  <c:v>-0.91652154791563401</c:v>
                </c:pt>
                <c:pt idx="141">
                  <c:v>-0.99379022074054602</c:v>
                </c:pt>
                <c:pt idx="142">
                  <c:v>-0.98228657290363597</c:v>
                </c:pt>
                <c:pt idx="143">
                  <c:v>-0.88303819100541603</c:v>
                </c:pt>
                <c:pt idx="144">
                  <c:v>-0.70491063741424798</c:v>
                </c:pt>
                <c:pt idx="145">
                  <c:v>-0.46381551598382698</c:v>
                </c:pt>
                <c:pt idx="146">
                  <c:v>-0.181289135869695</c:v>
                </c:pt>
                <c:pt idx="147">
                  <c:v>0.117431262827089</c:v>
                </c:pt>
                <c:pt idx="148">
                  <c:v>0.40566187655534203</c:v>
                </c:pt>
                <c:pt idx="149">
                  <c:v>0.65765592301386999</c:v>
                </c:pt>
                <c:pt idx="150">
                  <c:v>0.85090352453411799</c:v>
                </c:pt>
                <c:pt idx="151">
                  <c:v>0.96814244841218899</c:v>
                </c:pt>
                <c:pt idx="152">
                  <c:v>0.99890009074502095</c:v>
                </c:pt>
                <c:pt idx="153">
                  <c:v>0.94042896294700296</c:v>
                </c:pt>
                <c:pt idx="154">
                  <c:v>0.797952116722631</c:v>
                </c:pt>
                <c:pt idx="155">
                  <c:v>0.58419658441328604</c:v>
                </c:pt>
                <c:pt idx="156">
                  <c:v>0.31825651110248798</c:v>
                </c:pt>
                <c:pt idx="157">
                  <c:v>2.3887531502746001E-2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0D-8543-8605-E97DDEF92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2461184"/>
        <c:axId val="1812933088"/>
      </c:scatterChart>
      <c:valAx>
        <c:axId val="1812461184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2933088"/>
        <c:crosses val="autoZero"/>
        <c:crossBetween val="midCat"/>
        <c:majorUnit val="3.14"/>
        <c:minorUnit val="1.57"/>
      </c:valAx>
      <c:valAx>
        <c:axId val="181293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24611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spPr>
            <a:ln>
              <a:solidFill>
                <a:srgbClr val="E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157"/>
            <c:bubble3D val="0"/>
            <c:spPr>
              <a:ln>
                <a:solidFill>
                  <a:srgbClr val="CC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14E-E045-8242-3BD0FC0C2D4C}"/>
              </c:ext>
            </c:extLst>
          </c:dPt>
          <c:xVal>
            <c:numRef>
              <c:f>Sheet1!$C$3:$C$160</c:f>
              <c:numCache>
                <c:formatCode>General</c:formatCode>
                <c:ptCount val="15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Sheet1!$F$3:$F$160</c:f>
              <c:numCache>
                <c:formatCode>General</c:formatCode>
                <c:ptCount val="158"/>
                <c:pt idx="0">
                  <c:v>0</c:v>
                </c:pt>
                <c:pt idx="1">
                  <c:v>0.29552020666133999</c:v>
                </c:pt>
                <c:pt idx="2">
                  <c:v>0.56464247339503604</c:v>
                </c:pt>
                <c:pt idx="3">
                  <c:v>0.78332690962748297</c:v>
                </c:pt>
                <c:pt idx="4">
                  <c:v>0.93203908596722596</c:v>
                </c:pt>
                <c:pt idx="5">
                  <c:v>0.997494986604054</c:v>
                </c:pt>
                <c:pt idx="6">
                  <c:v>0.97384763087819504</c:v>
                </c:pt>
                <c:pt idx="7">
                  <c:v>0.86320936664887404</c:v>
                </c:pt>
                <c:pt idx="8">
                  <c:v>0.67546318055114996</c:v>
                </c:pt>
                <c:pt idx="9">
                  <c:v>0.42737988023383</c:v>
                </c:pt>
                <c:pt idx="10">
                  <c:v>0.14112000805986699</c:v>
                </c:pt>
                <c:pt idx="11">
                  <c:v>-0.15774569414324899</c:v>
                </c:pt>
                <c:pt idx="12">
                  <c:v>-0.44252044329485202</c:v>
                </c:pt>
                <c:pt idx="13">
                  <c:v>-0.68776615918397399</c:v>
                </c:pt>
                <c:pt idx="14">
                  <c:v>-0.87157577241358797</c:v>
                </c:pt>
                <c:pt idx="15">
                  <c:v>-0.97753011766509701</c:v>
                </c:pt>
                <c:pt idx="16">
                  <c:v>-0.99616460883584101</c:v>
                </c:pt>
                <c:pt idx="17">
                  <c:v>-0.92581468232773201</c:v>
                </c:pt>
                <c:pt idx="18">
                  <c:v>-0.77276448755598703</c:v>
                </c:pt>
                <c:pt idx="19">
                  <c:v>-0.55068554259763802</c:v>
                </c:pt>
                <c:pt idx="20">
                  <c:v>-0.27941549819892603</c:v>
                </c:pt>
                <c:pt idx="21">
                  <c:v>1.6813900484350601E-2</c:v>
                </c:pt>
                <c:pt idx="22">
                  <c:v>0.31154136351337902</c:v>
                </c:pt>
                <c:pt idx="23">
                  <c:v>0.5784397643882</c:v>
                </c:pt>
                <c:pt idx="24">
                  <c:v>0.793667863849153</c:v>
                </c:pt>
                <c:pt idx="25">
                  <c:v>0.93799997677473901</c:v>
                </c:pt>
                <c:pt idx="26">
                  <c:v>0.99854334537460498</c:v>
                </c:pt>
                <c:pt idx="27">
                  <c:v>0.96988981084508596</c:v>
                </c:pt>
                <c:pt idx="28">
                  <c:v>0.85459890808828098</c:v>
                </c:pt>
                <c:pt idx="29">
                  <c:v>0.662969230082183</c:v>
                </c:pt>
                <c:pt idx="30">
                  <c:v>0.41211848524175698</c:v>
                </c:pt>
                <c:pt idx="31">
                  <c:v>0.124454423507062</c:v>
                </c:pt>
                <c:pt idx="32">
                  <c:v>-0.17432678122298101</c:v>
                </c:pt>
                <c:pt idx="33">
                  <c:v>-0.45753589377532</c:v>
                </c:pt>
                <c:pt idx="34">
                  <c:v>-0.69987468759354299</c:v>
                </c:pt>
                <c:pt idx="35">
                  <c:v>-0.87969575997167004</c:v>
                </c:pt>
                <c:pt idx="36">
                  <c:v>-0.980936230066492</c:v>
                </c:pt>
                <c:pt idx="37">
                  <c:v>-0.99455258820398895</c:v>
                </c:pt>
                <c:pt idx="38">
                  <c:v>-0.91932852566467604</c:v>
                </c:pt>
                <c:pt idx="39">
                  <c:v>-0.76198358391903298</c:v>
                </c:pt>
                <c:pt idx="40">
                  <c:v>-0.53657291800043505</c:v>
                </c:pt>
                <c:pt idx="41">
                  <c:v>-0.26323179136580299</c:v>
                </c:pt>
                <c:pt idx="42">
                  <c:v>3.36230472211385E-2</c:v>
                </c:pt>
                <c:pt idx="43">
                  <c:v>0.32747443913769098</c:v>
                </c:pt>
                <c:pt idx="44">
                  <c:v>0.59207351470722402</c:v>
                </c:pt>
                <c:pt idx="45">
                  <c:v>0.80378442655162097</c:v>
                </c:pt>
                <c:pt idx="46">
                  <c:v>0.94369566944410399</c:v>
                </c:pt>
                <c:pt idx="47">
                  <c:v>0.99930938874791697</c:v>
                </c:pt>
                <c:pt idx="48">
                  <c:v>0.96565777654927798</c:v>
                </c:pt>
                <c:pt idx="49">
                  <c:v>0.84574683114293303</c:v>
                </c:pt>
                <c:pt idx="50">
                  <c:v>0.65028784015711705</c:v>
                </c:pt>
                <c:pt idx="51">
                  <c:v>0.396740573130614</c:v>
                </c:pt>
                <c:pt idx="52">
                  <c:v>0.107753652299442</c:v>
                </c:pt>
                <c:pt idx="53">
                  <c:v>-0.19085858137418801</c:v>
                </c:pt>
                <c:pt idx="54">
                  <c:v>-0.472421986398469</c:v>
                </c:pt>
                <c:pt idx="55">
                  <c:v>-0.71178534236912305</c:v>
                </c:pt>
                <c:pt idx="56">
                  <c:v>-0.88756703358150302</c:v>
                </c:pt>
                <c:pt idx="57">
                  <c:v>-0.98406500508164296</c:v>
                </c:pt>
                <c:pt idx="58">
                  <c:v>-0.99265938047063296</c:v>
                </c:pt>
                <c:pt idx="59">
                  <c:v>-0.91258244979118297</c:v>
                </c:pt>
                <c:pt idx="60">
                  <c:v>-0.75098724677167605</c:v>
                </c:pt>
                <c:pt idx="61">
                  <c:v>-0.52230858962673399</c:v>
                </c:pt>
                <c:pt idx="62">
                  <c:v>-0.246973661736621</c:v>
                </c:pt>
                <c:pt idx="63">
                  <c:v>5.0422687806811202E-2</c:v>
                </c:pt>
                <c:pt idx="64">
                  <c:v>0.343314928819899</c:v>
                </c:pt>
                <c:pt idx="65">
                  <c:v>0.60553986971960105</c:v>
                </c:pt>
                <c:pt idx="66">
                  <c:v>0.81367373750710303</c:v>
                </c:pt>
                <c:pt idx="67">
                  <c:v>0.94912455364789505</c:v>
                </c:pt>
                <c:pt idx="68">
                  <c:v>0.99979290014266897</c:v>
                </c:pt>
                <c:pt idx="69">
                  <c:v>0.96115272450211497</c:v>
                </c:pt>
                <c:pt idx="70">
                  <c:v>0.83665563853605596</c:v>
                </c:pt>
                <c:pt idx="71">
                  <c:v>0.63742259615024099</c:v>
                </c:pt>
                <c:pt idx="72">
                  <c:v>0.38125049165494002</c:v>
                </c:pt>
                <c:pt idx="73">
                  <c:v>9.1022416199847897E-2</c:v>
                </c:pt>
                <c:pt idx="74">
                  <c:v>-0.207336420606762</c:v>
                </c:pt>
                <c:pt idx="75">
                  <c:v>-0.48717451246050902</c:v>
                </c:pt>
                <c:pt idx="76">
                  <c:v>-0.72349475604424296</c:v>
                </c:pt>
                <c:pt idx="77">
                  <c:v>-0.895187367819682</c:v>
                </c:pt>
                <c:pt idx="78">
                  <c:v>-0.98691555812064902</c:v>
                </c:pt>
                <c:pt idx="79">
                  <c:v>-0.99048552089715602</c:v>
                </c:pt>
                <c:pt idx="80">
                  <c:v>-0.905578362006624</c:v>
                </c:pt>
                <c:pt idx="81">
                  <c:v>-0.73977858507789596</c:v>
                </c:pt>
                <c:pt idx="82">
                  <c:v>-0.50789659039062496</c:v>
                </c:pt>
                <c:pt idx="83">
                  <c:v>-0.230645705927392</c:v>
                </c:pt>
                <c:pt idx="84">
                  <c:v>6.7208072525478502E-2</c:v>
                </c:pt>
                <c:pt idx="85">
                  <c:v>0.35905835402216801</c:v>
                </c:pt>
                <c:pt idx="86">
                  <c:v>0.61883502212003705</c:v>
                </c:pt>
                <c:pt idx="87">
                  <c:v>0.82333300073808002</c:v>
                </c:pt>
                <c:pt idx="88">
                  <c:v>0.95428509449269805</c:v>
                </c:pt>
                <c:pt idx="89">
                  <c:v>0.99999374285702103</c:v>
                </c:pt>
                <c:pt idx="90">
                  <c:v>0.95637592840450303</c:v>
                </c:pt>
                <c:pt idx="91">
                  <c:v>0.82732790059538097</c:v>
                </c:pt>
                <c:pt idx="92">
                  <c:v>0.62437713541639395</c:v>
                </c:pt>
                <c:pt idx="93">
                  <c:v>0.36565262028261802</c:v>
                </c:pt>
                <c:pt idx="94">
                  <c:v>7.4265445584357798E-2</c:v>
                </c:pt>
                <c:pt idx="95">
                  <c:v>-0.223755640186796</c:v>
                </c:pt>
                <c:pt idx="96">
                  <c:v>-0.50178930102057095</c:v>
                </c:pt>
                <c:pt idx="97">
                  <c:v>-0.73499961804877501</c:v>
                </c:pt>
                <c:pt idx="98">
                  <c:v>-0.90255460821018696</c:v>
                </c:pt>
                <c:pt idx="99">
                  <c:v>-0.98948708325453505</c:v>
                </c:pt>
                <c:pt idx="100">
                  <c:v>-0.98803162409286205</c:v>
                </c:pt>
                <c:pt idx="101">
                  <c:v>-0.89831824255735604</c:v>
                </c:pt>
                <c:pt idx="102">
                  <c:v>-0.72836076783159598</c:v>
                </c:pt>
                <c:pt idx="103">
                  <c:v>-0.49334099495677503</c:v>
                </c:pt>
                <c:pt idx="104">
                  <c:v>-0.214252540295884</c:v>
                </c:pt>
                <c:pt idx="105">
                  <c:v>8.3974455691746899E-2</c:v>
                </c:pt>
                <c:pt idx="106">
                  <c:v>0.37470026364945902</c:v>
                </c:pt>
                <c:pt idx="107">
                  <c:v>0.63195521300687996</c:v>
                </c:pt>
                <c:pt idx="108">
                  <c:v>0.83275948530778399</c:v>
                </c:pt>
                <c:pt idx="109">
                  <c:v>0.95917583295308095</c:v>
                </c:pt>
                <c:pt idx="110">
                  <c:v>0.99991186010726696</c:v>
                </c:pt>
                <c:pt idx="111">
                  <c:v>0.95132873878678303</c:v>
                </c:pt>
                <c:pt idx="112">
                  <c:v>0.81776625452644602</c:v>
                </c:pt>
                <c:pt idx="113">
                  <c:v>0.61115514626259104</c:v>
                </c:pt>
                <c:pt idx="114">
                  <c:v>0.34995136895666201</c:v>
                </c:pt>
                <c:pt idx="115">
                  <c:v>5.7487478104924598E-2</c:v>
                </c:pt>
                <c:pt idx="116">
                  <c:v>-0.24011159795377399</c:v>
                </c:pt>
                <c:pt idx="117">
                  <c:v>-0.51626222007992095</c:v>
                </c:pt>
                <c:pt idx="118">
                  <c:v>-0.74629667564492097</c:v>
                </c:pt>
                <c:pt idx="119">
                  <c:v>-0.90966667183352801</c:v>
                </c:pt>
                <c:pt idx="120">
                  <c:v>-0.991778853443116</c:v>
                </c:pt>
                <c:pt idx="121">
                  <c:v>-0.98529838384120405</c:v>
                </c:pt>
                <c:pt idx="122">
                  <c:v>-0.89080414407686503</c:v>
                </c:pt>
                <c:pt idx="123">
                  <c:v>-0.71673702316065302</c:v>
                </c:pt>
                <c:pt idx="124">
                  <c:v>-0.47864591858841499</c:v>
                </c:pt>
                <c:pt idx="125">
                  <c:v>-0.19779879963646199</c:v>
                </c:pt>
                <c:pt idx="126">
                  <c:v>0.100717096992501</c:v>
                </c:pt>
                <c:pt idx="127">
                  <c:v>0.39023623530793999</c:v>
                </c:pt>
                <c:pt idx="128">
                  <c:v>0.64489673294487304</c:v>
                </c:pt>
                <c:pt idx="129">
                  <c:v>0.84195052609230503</c:v>
                </c:pt>
                <c:pt idx="130">
                  <c:v>0.96379538628408801</c:v>
                </c:pt>
                <c:pt idx="131">
                  <c:v>0.99954727504389196</c:v>
                </c:pt>
                <c:pt idx="132">
                  <c:v>0.94601258262691001</c:v>
                </c:pt>
                <c:pt idx="133">
                  <c:v>0.807973403666981</c:v>
                </c:pt>
                <c:pt idx="134">
                  <c:v>0.59776036690525503</c:v>
                </c:pt>
                <c:pt idx="135">
                  <c:v>0.33415117684842099</c:v>
                </c:pt>
                <c:pt idx="136">
                  <c:v>4.0693257349864898E-2</c:v>
                </c:pt>
                <c:pt idx="137">
                  <c:v>-0.25639966963301097</c:v>
                </c:pt>
                <c:pt idx="138">
                  <c:v>-0.53058917775020897</c:v>
                </c:pt>
                <c:pt idx="139">
                  <c:v>-0.75738273484683105</c:v>
                </c:pt>
                <c:pt idx="140">
                  <c:v>-0.91652154791563401</c:v>
                </c:pt>
                <c:pt idx="141">
                  <c:v>-0.99379022074054602</c:v>
                </c:pt>
                <c:pt idx="142">
                  <c:v>-0.98228657290363597</c:v>
                </c:pt>
                <c:pt idx="143">
                  <c:v>-0.88303819100541603</c:v>
                </c:pt>
                <c:pt idx="144">
                  <c:v>-0.70491063741424798</c:v>
                </c:pt>
                <c:pt idx="145">
                  <c:v>-0.46381551598382698</c:v>
                </c:pt>
                <c:pt idx="146">
                  <c:v>-0.181289135869695</c:v>
                </c:pt>
                <c:pt idx="147">
                  <c:v>0.117431262827089</c:v>
                </c:pt>
                <c:pt idx="148">
                  <c:v>0.40566187655534203</c:v>
                </c:pt>
                <c:pt idx="149">
                  <c:v>0.65765592301386999</c:v>
                </c:pt>
                <c:pt idx="150">
                  <c:v>0.85090352453411799</c:v>
                </c:pt>
                <c:pt idx="151">
                  <c:v>0.96814244841218899</c:v>
                </c:pt>
                <c:pt idx="152">
                  <c:v>0.99890009074502095</c:v>
                </c:pt>
                <c:pt idx="153">
                  <c:v>0.94042896294700296</c:v>
                </c:pt>
                <c:pt idx="154">
                  <c:v>0.797952116722631</c:v>
                </c:pt>
                <c:pt idx="155">
                  <c:v>0.58419658441328604</c:v>
                </c:pt>
                <c:pt idx="156">
                  <c:v>0.31825651110248798</c:v>
                </c:pt>
                <c:pt idx="157">
                  <c:v>2.3887531502746001E-2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14E-E045-8242-3BD0FC0C2D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086336"/>
        <c:axId val="1856088656"/>
      </c:scatterChart>
      <c:valAx>
        <c:axId val="1856086336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088656"/>
        <c:crosses val="autoZero"/>
        <c:crossBetween val="midCat"/>
        <c:majorUnit val="3.14"/>
        <c:minorUnit val="1.57"/>
      </c:valAx>
      <c:valAx>
        <c:axId val="1856088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086336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C18-C549-A16C-B2D2B9FCAC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159344"/>
        <c:axId val="1856164208"/>
      </c:scatterChart>
      <c:valAx>
        <c:axId val="1856159344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164208"/>
        <c:crosses val="autoZero"/>
        <c:crossBetween val="midCat"/>
        <c:majorUnit val="3.14"/>
        <c:minorUnit val="1.57"/>
      </c:valAx>
      <c:valAx>
        <c:axId val="1856164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159344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9E2-D84A-8EC2-6FB2AEA7D7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184688"/>
        <c:axId val="1856187008"/>
      </c:scatterChart>
      <c:valAx>
        <c:axId val="1856184688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187008"/>
        <c:crosses val="autoZero"/>
        <c:crossBetween val="midCat"/>
        <c:majorUnit val="3.14"/>
        <c:minorUnit val="1.57"/>
      </c:valAx>
      <c:valAx>
        <c:axId val="1856187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184688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FB-EE4E-AA57-A6CCFA1515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7987936"/>
        <c:axId val="1817990256"/>
      </c:scatterChart>
      <c:valAx>
        <c:axId val="1817987936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7990256"/>
        <c:crosses val="autoZero"/>
        <c:crossBetween val="midCat"/>
        <c:majorUnit val="3.14"/>
        <c:minorUnit val="1.57"/>
      </c:valAx>
      <c:valAx>
        <c:axId val="1817990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7987936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5CC-4B4C-ACDD-F6872FF38E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8009104"/>
        <c:axId val="1818011152"/>
      </c:scatterChart>
      <c:valAx>
        <c:axId val="1818009104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8011152"/>
        <c:crosses val="autoZero"/>
        <c:crossBetween val="midCat"/>
        <c:majorUnit val="3.14"/>
        <c:minorUnit val="1.57"/>
      </c:valAx>
      <c:valAx>
        <c:axId val="181801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8009104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502-B24A-A5FC-1A3F9CF6B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8086560"/>
        <c:axId val="1857206096"/>
      </c:scatterChart>
      <c:valAx>
        <c:axId val="1818086560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7206096"/>
        <c:crosses val="autoZero"/>
        <c:crossBetween val="midCat"/>
        <c:majorUnit val="3.14"/>
        <c:minorUnit val="1.57"/>
      </c:valAx>
      <c:valAx>
        <c:axId val="1857206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8086560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43A-8B42-AEA6-34D697FFE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2867680"/>
        <c:axId val="1812870000"/>
      </c:scatterChart>
      <c:valAx>
        <c:axId val="1812867680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2870000"/>
        <c:crosses val="autoZero"/>
        <c:crossBetween val="midCat"/>
        <c:majorUnit val="3.14"/>
        <c:minorUnit val="1.57"/>
      </c:valAx>
      <c:valAx>
        <c:axId val="181287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2867680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Sheet1!$C$3:$C$160</c:f>
              <c:numCache>
                <c:formatCode>General</c:formatCode>
                <c:ptCount val="15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Sheet1!$F$3:$F$160</c:f>
              <c:numCache>
                <c:formatCode>General</c:formatCode>
                <c:ptCount val="158"/>
                <c:pt idx="0">
                  <c:v>0</c:v>
                </c:pt>
                <c:pt idx="1">
                  <c:v>0.29552020666133999</c:v>
                </c:pt>
                <c:pt idx="2">
                  <c:v>0.56464247339503604</c:v>
                </c:pt>
                <c:pt idx="3">
                  <c:v>0.78332690962748297</c:v>
                </c:pt>
                <c:pt idx="4">
                  <c:v>0.93203908596722596</c:v>
                </c:pt>
                <c:pt idx="5">
                  <c:v>0.997494986604054</c:v>
                </c:pt>
                <c:pt idx="6">
                  <c:v>0.97384763087819504</c:v>
                </c:pt>
                <c:pt idx="7">
                  <c:v>0.86320936664887404</c:v>
                </c:pt>
                <c:pt idx="8">
                  <c:v>0.67546318055114996</c:v>
                </c:pt>
                <c:pt idx="9">
                  <c:v>0.42737988023383</c:v>
                </c:pt>
                <c:pt idx="10">
                  <c:v>0.14112000805986699</c:v>
                </c:pt>
                <c:pt idx="11">
                  <c:v>-0.15774569414324899</c:v>
                </c:pt>
                <c:pt idx="12">
                  <c:v>-0.44252044329485202</c:v>
                </c:pt>
                <c:pt idx="13">
                  <c:v>-0.68776615918397399</c:v>
                </c:pt>
                <c:pt idx="14">
                  <c:v>-0.87157577241358797</c:v>
                </c:pt>
                <c:pt idx="15">
                  <c:v>-0.97753011766509701</c:v>
                </c:pt>
                <c:pt idx="16">
                  <c:v>-0.99616460883584101</c:v>
                </c:pt>
                <c:pt idx="17">
                  <c:v>-0.92581468232773201</c:v>
                </c:pt>
                <c:pt idx="18">
                  <c:v>-0.77276448755598703</c:v>
                </c:pt>
                <c:pt idx="19">
                  <c:v>-0.55068554259763802</c:v>
                </c:pt>
                <c:pt idx="20">
                  <c:v>-0.27941549819892603</c:v>
                </c:pt>
                <c:pt idx="21">
                  <c:v>1.6813900484350601E-2</c:v>
                </c:pt>
                <c:pt idx="22">
                  <c:v>0.31154136351337902</c:v>
                </c:pt>
                <c:pt idx="23">
                  <c:v>0.5784397643882</c:v>
                </c:pt>
                <c:pt idx="24">
                  <c:v>0.793667863849153</c:v>
                </c:pt>
                <c:pt idx="25">
                  <c:v>0.93799997677473901</c:v>
                </c:pt>
                <c:pt idx="26">
                  <c:v>0.99854334537460498</c:v>
                </c:pt>
                <c:pt idx="27">
                  <c:v>0.96988981084508596</c:v>
                </c:pt>
                <c:pt idx="28">
                  <c:v>0.85459890808828098</c:v>
                </c:pt>
                <c:pt idx="29">
                  <c:v>0.662969230082183</c:v>
                </c:pt>
                <c:pt idx="30">
                  <c:v>0.41211848524175698</c:v>
                </c:pt>
                <c:pt idx="31">
                  <c:v>0.124454423507062</c:v>
                </c:pt>
                <c:pt idx="32">
                  <c:v>-0.17432678122298101</c:v>
                </c:pt>
                <c:pt idx="33">
                  <c:v>-0.45753589377532</c:v>
                </c:pt>
                <c:pt idx="34">
                  <c:v>-0.69987468759354299</c:v>
                </c:pt>
                <c:pt idx="35">
                  <c:v>-0.87969575997167004</c:v>
                </c:pt>
                <c:pt idx="36">
                  <c:v>-0.980936230066492</c:v>
                </c:pt>
                <c:pt idx="37">
                  <c:v>-0.99455258820398895</c:v>
                </c:pt>
                <c:pt idx="38">
                  <c:v>-0.91932852566467604</c:v>
                </c:pt>
                <c:pt idx="39">
                  <c:v>-0.76198358391903298</c:v>
                </c:pt>
                <c:pt idx="40">
                  <c:v>-0.53657291800043505</c:v>
                </c:pt>
                <c:pt idx="41">
                  <c:v>-0.26323179136580299</c:v>
                </c:pt>
                <c:pt idx="42">
                  <c:v>3.36230472211385E-2</c:v>
                </c:pt>
                <c:pt idx="43">
                  <c:v>0.32747443913769098</c:v>
                </c:pt>
                <c:pt idx="44">
                  <c:v>0.59207351470722402</c:v>
                </c:pt>
                <c:pt idx="45">
                  <c:v>0.80378442655162097</c:v>
                </c:pt>
                <c:pt idx="46">
                  <c:v>0.94369566944410399</c:v>
                </c:pt>
                <c:pt idx="47">
                  <c:v>0.99930938874791697</c:v>
                </c:pt>
                <c:pt idx="48">
                  <c:v>0.96565777654927798</c:v>
                </c:pt>
                <c:pt idx="49">
                  <c:v>0.84574683114293303</c:v>
                </c:pt>
                <c:pt idx="50">
                  <c:v>0.65028784015711705</c:v>
                </c:pt>
                <c:pt idx="51">
                  <c:v>0.396740573130614</c:v>
                </c:pt>
                <c:pt idx="52">
                  <c:v>0.107753652299442</c:v>
                </c:pt>
                <c:pt idx="53">
                  <c:v>-0.19085858137418801</c:v>
                </c:pt>
                <c:pt idx="54">
                  <c:v>-0.472421986398469</c:v>
                </c:pt>
                <c:pt idx="55">
                  <c:v>-0.71178534236912305</c:v>
                </c:pt>
                <c:pt idx="56">
                  <c:v>-0.88756703358150302</c:v>
                </c:pt>
                <c:pt idx="57">
                  <c:v>-0.98406500508164296</c:v>
                </c:pt>
                <c:pt idx="58">
                  <c:v>-0.99265938047063296</c:v>
                </c:pt>
                <c:pt idx="59">
                  <c:v>-0.91258244979118297</c:v>
                </c:pt>
                <c:pt idx="60">
                  <c:v>-0.75098724677167605</c:v>
                </c:pt>
                <c:pt idx="61">
                  <c:v>-0.52230858962673399</c:v>
                </c:pt>
                <c:pt idx="62">
                  <c:v>-0.246973661736621</c:v>
                </c:pt>
                <c:pt idx="63">
                  <c:v>5.0422687806811202E-2</c:v>
                </c:pt>
                <c:pt idx="64">
                  <c:v>0.343314928819899</c:v>
                </c:pt>
                <c:pt idx="65">
                  <c:v>0.60553986971960105</c:v>
                </c:pt>
                <c:pt idx="66">
                  <c:v>0.81367373750710303</c:v>
                </c:pt>
                <c:pt idx="67">
                  <c:v>0.94912455364789505</c:v>
                </c:pt>
                <c:pt idx="68">
                  <c:v>0.99979290014266897</c:v>
                </c:pt>
                <c:pt idx="69">
                  <c:v>0.96115272450211497</c:v>
                </c:pt>
                <c:pt idx="70">
                  <c:v>0.83665563853605596</c:v>
                </c:pt>
                <c:pt idx="71">
                  <c:v>0.63742259615024099</c:v>
                </c:pt>
                <c:pt idx="72">
                  <c:v>0.38125049165494002</c:v>
                </c:pt>
                <c:pt idx="73">
                  <c:v>9.1022416199847897E-2</c:v>
                </c:pt>
                <c:pt idx="74">
                  <c:v>-0.207336420606762</c:v>
                </c:pt>
                <c:pt idx="75">
                  <c:v>-0.48717451246050902</c:v>
                </c:pt>
                <c:pt idx="76">
                  <c:v>-0.72349475604424296</c:v>
                </c:pt>
                <c:pt idx="77">
                  <c:v>-0.895187367819682</c:v>
                </c:pt>
                <c:pt idx="78">
                  <c:v>-0.98691555812064902</c:v>
                </c:pt>
                <c:pt idx="79">
                  <c:v>-0.99048552089715602</c:v>
                </c:pt>
                <c:pt idx="80">
                  <c:v>-0.905578362006624</c:v>
                </c:pt>
                <c:pt idx="81">
                  <c:v>-0.73977858507789596</c:v>
                </c:pt>
                <c:pt idx="82">
                  <c:v>-0.50789659039062496</c:v>
                </c:pt>
                <c:pt idx="83">
                  <c:v>-0.230645705927392</c:v>
                </c:pt>
                <c:pt idx="84">
                  <c:v>6.7208072525478502E-2</c:v>
                </c:pt>
                <c:pt idx="85">
                  <c:v>0.35905835402216801</c:v>
                </c:pt>
                <c:pt idx="86">
                  <c:v>0.61883502212003705</c:v>
                </c:pt>
                <c:pt idx="87">
                  <c:v>0.82333300073808002</c:v>
                </c:pt>
                <c:pt idx="88">
                  <c:v>0.95428509449269805</c:v>
                </c:pt>
                <c:pt idx="89">
                  <c:v>0.99999374285702103</c:v>
                </c:pt>
                <c:pt idx="90">
                  <c:v>0.95637592840450303</c:v>
                </c:pt>
                <c:pt idx="91">
                  <c:v>0.82732790059538097</c:v>
                </c:pt>
                <c:pt idx="92">
                  <c:v>0.62437713541639395</c:v>
                </c:pt>
                <c:pt idx="93">
                  <c:v>0.36565262028261802</c:v>
                </c:pt>
                <c:pt idx="94">
                  <c:v>7.4265445584357798E-2</c:v>
                </c:pt>
                <c:pt idx="95">
                  <c:v>-0.223755640186796</c:v>
                </c:pt>
                <c:pt idx="96">
                  <c:v>-0.50178930102057095</c:v>
                </c:pt>
                <c:pt idx="97">
                  <c:v>-0.73499961804877501</c:v>
                </c:pt>
                <c:pt idx="98">
                  <c:v>-0.90255460821018696</c:v>
                </c:pt>
                <c:pt idx="99">
                  <c:v>-0.98948708325453505</c:v>
                </c:pt>
                <c:pt idx="100">
                  <c:v>-0.98803162409286205</c:v>
                </c:pt>
                <c:pt idx="101">
                  <c:v>-0.89831824255735604</c:v>
                </c:pt>
                <c:pt idx="102">
                  <c:v>-0.72836076783159598</c:v>
                </c:pt>
                <c:pt idx="103">
                  <c:v>-0.49334099495677503</c:v>
                </c:pt>
                <c:pt idx="104">
                  <c:v>-0.214252540295884</c:v>
                </c:pt>
                <c:pt idx="105">
                  <c:v>8.3974455691746899E-2</c:v>
                </c:pt>
                <c:pt idx="106">
                  <c:v>0.37470026364945902</c:v>
                </c:pt>
                <c:pt idx="107">
                  <c:v>0.63195521300687996</c:v>
                </c:pt>
                <c:pt idx="108">
                  <c:v>0.83275948530778399</c:v>
                </c:pt>
                <c:pt idx="109">
                  <c:v>0.95917583295308095</c:v>
                </c:pt>
                <c:pt idx="110">
                  <c:v>0.99991186010726696</c:v>
                </c:pt>
                <c:pt idx="111">
                  <c:v>0.95132873878678303</c:v>
                </c:pt>
                <c:pt idx="112">
                  <c:v>0.81776625452644602</c:v>
                </c:pt>
                <c:pt idx="113">
                  <c:v>0.61115514626259104</c:v>
                </c:pt>
                <c:pt idx="114">
                  <c:v>0.34995136895666201</c:v>
                </c:pt>
                <c:pt idx="115">
                  <c:v>5.7487478104924598E-2</c:v>
                </c:pt>
                <c:pt idx="116">
                  <c:v>-0.24011159795377399</c:v>
                </c:pt>
                <c:pt idx="117">
                  <c:v>-0.51626222007992095</c:v>
                </c:pt>
                <c:pt idx="118">
                  <c:v>-0.74629667564492097</c:v>
                </c:pt>
                <c:pt idx="119">
                  <c:v>-0.90966667183352801</c:v>
                </c:pt>
                <c:pt idx="120">
                  <c:v>-0.991778853443116</c:v>
                </c:pt>
                <c:pt idx="121">
                  <c:v>-0.98529838384120405</c:v>
                </c:pt>
                <c:pt idx="122">
                  <c:v>-0.89080414407686503</c:v>
                </c:pt>
                <c:pt idx="123">
                  <c:v>-0.71673702316065302</c:v>
                </c:pt>
                <c:pt idx="124">
                  <c:v>-0.47864591858841499</c:v>
                </c:pt>
                <c:pt idx="125">
                  <c:v>-0.19779879963646199</c:v>
                </c:pt>
                <c:pt idx="126">
                  <c:v>0.100717096992501</c:v>
                </c:pt>
                <c:pt idx="127">
                  <c:v>0.39023623530793999</c:v>
                </c:pt>
                <c:pt idx="128">
                  <c:v>0.64489673294487304</c:v>
                </c:pt>
                <c:pt idx="129">
                  <c:v>0.84195052609230503</c:v>
                </c:pt>
                <c:pt idx="130">
                  <c:v>0.96379538628408801</c:v>
                </c:pt>
                <c:pt idx="131">
                  <c:v>0.99954727504389196</c:v>
                </c:pt>
                <c:pt idx="132">
                  <c:v>0.94601258262691001</c:v>
                </c:pt>
                <c:pt idx="133">
                  <c:v>0.807973403666981</c:v>
                </c:pt>
                <c:pt idx="134">
                  <c:v>0.59776036690525503</c:v>
                </c:pt>
                <c:pt idx="135">
                  <c:v>0.33415117684842099</c:v>
                </c:pt>
                <c:pt idx="136">
                  <c:v>4.0693257349864898E-2</c:v>
                </c:pt>
                <c:pt idx="137">
                  <c:v>-0.25639966963301097</c:v>
                </c:pt>
                <c:pt idx="138">
                  <c:v>-0.53058917775020897</c:v>
                </c:pt>
                <c:pt idx="139">
                  <c:v>-0.75738273484683105</c:v>
                </c:pt>
                <c:pt idx="140">
                  <c:v>-0.91652154791563401</c:v>
                </c:pt>
                <c:pt idx="141">
                  <c:v>-0.99379022074054602</c:v>
                </c:pt>
                <c:pt idx="142">
                  <c:v>-0.98228657290363597</c:v>
                </c:pt>
                <c:pt idx="143">
                  <c:v>-0.88303819100541603</c:v>
                </c:pt>
                <c:pt idx="144">
                  <c:v>-0.70491063741424798</c:v>
                </c:pt>
                <c:pt idx="145">
                  <c:v>-0.46381551598382698</c:v>
                </c:pt>
                <c:pt idx="146">
                  <c:v>-0.181289135869695</c:v>
                </c:pt>
                <c:pt idx="147">
                  <c:v>0.117431262827089</c:v>
                </c:pt>
                <c:pt idx="148">
                  <c:v>0.40566187655534203</c:v>
                </c:pt>
                <c:pt idx="149">
                  <c:v>0.65765592301386999</c:v>
                </c:pt>
                <c:pt idx="150">
                  <c:v>0.85090352453411799</c:v>
                </c:pt>
                <c:pt idx="151">
                  <c:v>0.96814244841218899</c:v>
                </c:pt>
                <c:pt idx="152">
                  <c:v>0.99890009074502095</c:v>
                </c:pt>
                <c:pt idx="153">
                  <c:v>0.94042896294700296</c:v>
                </c:pt>
                <c:pt idx="154">
                  <c:v>0.797952116722631</c:v>
                </c:pt>
                <c:pt idx="155">
                  <c:v>0.58419658441328604</c:v>
                </c:pt>
                <c:pt idx="156">
                  <c:v>0.31825651110248798</c:v>
                </c:pt>
                <c:pt idx="157">
                  <c:v>2.3887531502746001E-2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464-0E4E-BBC0-7C136CE67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7224080"/>
        <c:axId val="1857226832"/>
      </c:scatterChart>
      <c:valAx>
        <c:axId val="1857224080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7226832"/>
        <c:crosses val="autoZero"/>
        <c:crossBetween val="midCat"/>
        <c:majorUnit val="3.14"/>
        <c:minorUnit val="1.57"/>
      </c:valAx>
      <c:valAx>
        <c:axId val="1857226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7224080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BF-794A-8D5A-30DBD90C3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621744"/>
        <c:axId val="1856624496"/>
      </c:scatterChart>
      <c:valAx>
        <c:axId val="1856621744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624496"/>
        <c:crosses val="autoZero"/>
        <c:crossBetween val="midCat"/>
        <c:majorUnit val="3.14"/>
        <c:minorUnit val="1.57"/>
      </c:valAx>
      <c:valAx>
        <c:axId val="1856624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621744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D3-5640-A720-02F8E7C75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6197152"/>
        <c:axId val="1816210480"/>
      </c:scatterChart>
      <c:valAx>
        <c:axId val="1816197152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6210480"/>
        <c:crosses val="autoZero"/>
        <c:crossBetween val="midCat"/>
        <c:majorUnit val="3.14"/>
        <c:minorUnit val="1.57"/>
      </c:valAx>
      <c:valAx>
        <c:axId val="1816210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16197152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D07-624D-8766-7FBAACE33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659600"/>
        <c:axId val="1856662352"/>
      </c:scatterChart>
      <c:valAx>
        <c:axId val="1856659600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662352"/>
        <c:crosses val="autoZero"/>
        <c:crossBetween val="midCat"/>
        <c:majorUnit val="3.14"/>
        <c:minorUnit val="1.57"/>
      </c:valAx>
      <c:valAx>
        <c:axId val="1856662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659600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51-6C42-B967-3E99988435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6680240"/>
        <c:axId val="1856682992"/>
      </c:scatterChart>
      <c:valAx>
        <c:axId val="1856680240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56682992"/>
        <c:crosses val="autoZero"/>
        <c:crossBetween val="midCat"/>
        <c:majorUnit val="3.14"/>
        <c:minorUnit val="1.57"/>
      </c:valAx>
      <c:valAx>
        <c:axId val="185668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6680240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03B-304F-9FDA-EE48C50BD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5486768"/>
        <c:axId val="1817572272"/>
      </c:scatterChart>
      <c:valAx>
        <c:axId val="1775486768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7572272"/>
        <c:crosses val="autoZero"/>
        <c:crossBetween val="midCat"/>
        <c:majorUnit val="3.14"/>
        <c:minorUnit val="1.57"/>
      </c:valAx>
      <c:valAx>
        <c:axId val="1817572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775486768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BC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D54-4F43-9C56-E0690DBC4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7122896"/>
        <c:axId val="1817354816"/>
      </c:scatterChart>
      <c:valAx>
        <c:axId val="1857122896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817354816"/>
        <c:crosses val="autoZero"/>
        <c:crossBetween val="midCat"/>
        <c:majorUnit val="3.14"/>
        <c:minorUnit val="1.57"/>
      </c:valAx>
      <c:valAx>
        <c:axId val="18173548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857122896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Sheet1!$C$3:$C$203</c:f>
              <c:numCache>
                <c:formatCode>General</c:formatCode>
                <c:ptCount val="2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8.2000000000000011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8.7000000000000011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9.2000000000000011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9.7000000000000011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</c:numCache>
            </c:numRef>
          </c:xVal>
          <c:yVal>
            <c:numRef>
              <c:f>Sheet1!$D$3:$D$203</c:f>
              <c:numCache>
                <c:formatCode>General</c:formatCode>
                <c:ptCount val="201"/>
                <c:pt idx="0">
                  <c:v>0</c:v>
                </c:pt>
                <c:pt idx="1">
                  <c:v>9.9833416646828099E-2</c:v>
                </c:pt>
                <c:pt idx="2">
                  <c:v>0.19866933079506099</c:v>
                </c:pt>
                <c:pt idx="3">
                  <c:v>0.29552020666133999</c:v>
                </c:pt>
                <c:pt idx="4">
                  <c:v>0.38941834230865102</c:v>
                </c:pt>
                <c:pt idx="5">
                  <c:v>0.47942553860420301</c:v>
                </c:pt>
                <c:pt idx="6">
                  <c:v>0.56464247339503604</c:v>
                </c:pt>
                <c:pt idx="7">
                  <c:v>0.64421768723769102</c:v>
                </c:pt>
                <c:pt idx="8">
                  <c:v>0.71735609089952301</c:v>
                </c:pt>
                <c:pt idx="9">
                  <c:v>0.78332690962748297</c:v>
                </c:pt>
                <c:pt idx="10">
                  <c:v>0.84147098480789595</c:v>
                </c:pt>
                <c:pt idx="11">
                  <c:v>0.89120736006143497</c:v>
                </c:pt>
                <c:pt idx="12">
                  <c:v>0.93203908596722596</c:v>
                </c:pt>
                <c:pt idx="13">
                  <c:v>0.96355818541719296</c:v>
                </c:pt>
                <c:pt idx="14">
                  <c:v>0.98544972998846003</c:v>
                </c:pt>
                <c:pt idx="15">
                  <c:v>0.997494986604054</c:v>
                </c:pt>
                <c:pt idx="16">
                  <c:v>0.999573603041505</c:v>
                </c:pt>
                <c:pt idx="17">
                  <c:v>0.99166481045246901</c:v>
                </c:pt>
                <c:pt idx="18">
                  <c:v>0.97384763087819504</c:v>
                </c:pt>
                <c:pt idx="19">
                  <c:v>0.94630008768741503</c:v>
                </c:pt>
                <c:pt idx="20">
                  <c:v>0.90929742682568204</c:v>
                </c:pt>
                <c:pt idx="21">
                  <c:v>0.86320936664887404</c:v>
                </c:pt>
                <c:pt idx="22">
                  <c:v>0.80849640381958998</c:v>
                </c:pt>
                <c:pt idx="23">
                  <c:v>0.74570521217672103</c:v>
                </c:pt>
                <c:pt idx="24">
                  <c:v>0.67546318055115095</c:v>
                </c:pt>
                <c:pt idx="25">
                  <c:v>0.59847214410395599</c:v>
                </c:pt>
                <c:pt idx="26">
                  <c:v>0.51550137182146405</c:v>
                </c:pt>
                <c:pt idx="27">
                  <c:v>0.42737988023383</c:v>
                </c:pt>
                <c:pt idx="28">
                  <c:v>0.334988150155905</c:v>
                </c:pt>
                <c:pt idx="29">
                  <c:v>0.23924932921398201</c:v>
                </c:pt>
                <c:pt idx="30">
                  <c:v>0.14112000805986699</c:v>
                </c:pt>
                <c:pt idx="31">
                  <c:v>4.1580662433290498E-2</c:v>
                </c:pt>
                <c:pt idx="32">
                  <c:v>-5.83741434275801E-2</c:v>
                </c:pt>
                <c:pt idx="33">
                  <c:v>-0.15774569414324799</c:v>
                </c:pt>
                <c:pt idx="34">
                  <c:v>-0.255541102026831</c:v>
                </c:pt>
                <c:pt idx="35">
                  <c:v>-0.35078322768962</c:v>
                </c:pt>
                <c:pt idx="36">
                  <c:v>-0.44252044329485302</c:v>
                </c:pt>
                <c:pt idx="37">
                  <c:v>-0.52983614090849296</c:v>
                </c:pt>
                <c:pt idx="38">
                  <c:v>-0.61185789094271903</c:v>
                </c:pt>
                <c:pt idx="39">
                  <c:v>-0.68776615918397399</c:v>
                </c:pt>
                <c:pt idx="40">
                  <c:v>-0.75680249530792798</c:v>
                </c:pt>
                <c:pt idx="41">
                  <c:v>-0.81827711106441003</c:v>
                </c:pt>
                <c:pt idx="42">
                  <c:v>-0.87157577241358797</c:v>
                </c:pt>
                <c:pt idx="43">
                  <c:v>-0.91616593674945501</c:v>
                </c:pt>
                <c:pt idx="44">
                  <c:v>-0.95160207388951601</c:v>
                </c:pt>
                <c:pt idx="45">
                  <c:v>-0.97753011766509701</c:v>
                </c:pt>
                <c:pt idx="46">
                  <c:v>-0.99369100363346496</c:v>
                </c:pt>
                <c:pt idx="47">
                  <c:v>-0.99992325756410105</c:v>
                </c:pt>
                <c:pt idx="48">
                  <c:v>-0.99616460883584101</c:v>
                </c:pt>
                <c:pt idx="49">
                  <c:v>-0.98245261262433303</c:v>
                </c:pt>
                <c:pt idx="50">
                  <c:v>-0.95892427466313901</c:v>
                </c:pt>
                <c:pt idx="51">
                  <c:v>-0.92581468232773201</c:v>
                </c:pt>
                <c:pt idx="52">
                  <c:v>-0.88345465572015303</c:v>
                </c:pt>
                <c:pt idx="53">
                  <c:v>-0.83226744222390103</c:v>
                </c:pt>
                <c:pt idx="54">
                  <c:v>-0.77276448755598703</c:v>
                </c:pt>
                <c:pt idx="55">
                  <c:v>-0.70554032557039204</c:v>
                </c:pt>
                <c:pt idx="56">
                  <c:v>-0.63126663787232096</c:v>
                </c:pt>
                <c:pt idx="57">
                  <c:v>-0.55068554259763802</c:v>
                </c:pt>
                <c:pt idx="58">
                  <c:v>-0.46460217941375698</c:v>
                </c:pt>
                <c:pt idx="59">
                  <c:v>-0.37387666483023602</c:v>
                </c:pt>
                <c:pt idx="60">
                  <c:v>-0.27941549819892603</c:v>
                </c:pt>
                <c:pt idx="61">
                  <c:v>-0.18216250427209599</c:v>
                </c:pt>
                <c:pt idx="62">
                  <c:v>-8.3089402817496397E-2</c:v>
                </c:pt>
                <c:pt idx="63">
                  <c:v>1.6813900484349699E-2</c:v>
                </c:pt>
                <c:pt idx="64">
                  <c:v>0.116549204850494</c:v>
                </c:pt>
                <c:pt idx="65">
                  <c:v>0.21511998808781599</c:v>
                </c:pt>
                <c:pt idx="66">
                  <c:v>0.31154136351337802</c:v>
                </c:pt>
                <c:pt idx="67">
                  <c:v>0.40484992061659802</c:v>
                </c:pt>
                <c:pt idx="68">
                  <c:v>0.49411335113860799</c:v>
                </c:pt>
                <c:pt idx="69">
                  <c:v>0.5784397643882</c:v>
                </c:pt>
                <c:pt idx="70">
                  <c:v>0.65698659871878895</c:v>
                </c:pt>
                <c:pt idx="71">
                  <c:v>0.72896904012587604</c:v>
                </c:pt>
                <c:pt idx="72">
                  <c:v>0.793667863849153</c:v>
                </c:pt>
                <c:pt idx="73">
                  <c:v>0.85043662062856396</c:v>
                </c:pt>
                <c:pt idx="74">
                  <c:v>0.89870809581162703</c:v>
                </c:pt>
                <c:pt idx="75">
                  <c:v>0.93799997677473901</c:v>
                </c:pt>
                <c:pt idx="76">
                  <c:v>0.96791967203148699</c:v>
                </c:pt>
                <c:pt idx="77">
                  <c:v>0.98816823387700004</c:v>
                </c:pt>
                <c:pt idx="78">
                  <c:v>0.99854334537460498</c:v>
                </c:pt>
                <c:pt idx="79">
                  <c:v>0.99894134183977201</c:v>
                </c:pt>
                <c:pt idx="80">
                  <c:v>0.98935824662338201</c:v>
                </c:pt>
                <c:pt idx="81">
                  <c:v>0.96988981084508596</c:v>
                </c:pt>
                <c:pt idx="82">
                  <c:v>0.94073055667977301</c:v>
                </c:pt>
                <c:pt idx="83">
                  <c:v>0.90217183375629295</c:v>
                </c:pt>
                <c:pt idx="84">
                  <c:v>0.85459890808827998</c:v>
                </c:pt>
                <c:pt idx="85">
                  <c:v>0.79848711262349004</c:v>
                </c:pt>
                <c:pt idx="86">
                  <c:v>0.734397097874113</c:v>
                </c:pt>
                <c:pt idx="87">
                  <c:v>0.662969230082183</c:v>
                </c:pt>
                <c:pt idx="88">
                  <c:v>0.58491719289176203</c:v>
                </c:pt>
                <c:pt idx="89">
                  <c:v>0.50102085645788497</c:v>
                </c:pt>
                <c:pt idx="90">
                  <c:v>0.41211848524175698</c:v>
                </c:pt>
                <c:pt idx="91">
                  <c:v>0.31909836234935202</c:v>
                </c:pt>
                <c:pt idx="92">
                  <c:v>0.222889914100248</c:v>
                </c:pt>
                <c:pt idx="93">
                  <c:v>0.124454423507062</c:v>
                </c:pt>
                <c:pt idx="94">
                  <c:v>2.4775425453357799E-2</c:v>
                </c:pt>
                <c:pt idx="95">
                  <c:v>-7.5151120461809301E-2</c:v>
                </c:pt>
                <c:pt idx="96">
                  <c:v>-0.17432678122298001</c:v>
                </c:pt>
                <c:pt idx="97">
                  <c:v>-0.27176062641094201</c:v>
                </c:pt>
                <c:pt idx="98">
                  <c:v>-0.36647912925192799</c:v>
                </c:pt>
                <c:pt idx="99">
                  <c:v>-0.457535893775321</c:v>
                </c:pt>
                <c:pt idx="100">
                  <c:v>-0.54402111088937</c:v>
                </c:pt>
                <c:pt idx="101">
                  <c:v>-0.625070648892882</c:v>
                </c:pt>
                <c:pt idx="102">
                  <c:v>-0.69987468759354299</c:v>
                </c:pt>
                <c:pt idx="103">
                  <c:v>-0.76768580976358303</c:v>
                </c:pt>
                <c:pt idx="104">
                  <c:v>-0.82782646908565405</c:v>
                </c:pt>
                <c:pt idx="105">
                  <c:v>-0.87969575997167004</c:v>
                </c:pt>
                <c:pt idx="106">
                  <c:v>-0.92277542161280701</c:v>
                </c:pt>
                <c:pt idx="107">
                  <c:v>-0.95663501627018799</c:v>
                </c:pt>
                <c:pt idx="108">
                  <c:v>-0.980936230066492</c:v>
                </c:pt>
                <c:pt idx="109">
                  <c:v>-0.99543625330637697</c:v>
                </c:pt>
                <c:pt idx="110">
                  <c:v>-0.99999020655070403</c:v>
                </c:pt>
                <c:pt idx="111">
                  <c:v>-0.99455258820398895</c:v>
                </c:pt>
                <c:pt idx="112">
                  <c:v>-0.97917772915131696</c:v>
                </c:pt>
                <c:pt idx="113">
                  <c:v>-0.95401924990208897</c:v>
                </c:pt>
                <c:pt idx="114">
                  <c:v>-0.91932852566467604</c:v>
                </c:pt>
                <c:pt idx="115">
                  <c:v>-0.87545217468842895</c:v>
                </c:pt>
                <c:pt idx="116">
                  <c:v>-0.82282859496870897</c:v>
                </c:pt>
                <c:pt idx="117">
                  <c:v>-0.76198358391903298</c:v>
                </c:pt>
                <c:pt idx="118">
                  <c:v>-0.69352508477712205</c:v>
                </c:pt>
                <c:pt idx="119">
                  <c:v>-0.61813711223703305</c:v>
                </c:pt>
                <c:pt idx="120">
                  <c:v>-0.53657291800043505</c:v>
                </c:pt>
                <c:pt idx="121">
                  <c:v>-0.44964746453460103</c:v>
                </c:pt>
                <c:pt idx="122">
                  <c:v>-0.35822928223682898</c:v>
                </c:pt>
                <c:pt idx="123">
                  <c:v>-0.26323179136580099</c:v>
                </c:pt>
                <c:pt idx="124">
                  <c:v>-0.16560417544830899</c:v>
                </c:pt>
                <c:pt idx="125">
                  <c:v>-6.6321897351200698E-2</c:v>
                </c:pt>
                <c:pt idx="126">
                  <c:v>3.3623047221136702E-2</c:v>
                </c:pt>
                <c:pt idx="127">
                  <c:v>0.13323204141994199</c:v>
                </c:pt>
                <c:pt idx="128">
                  <c:v>0.231509825101539</c:v>
                </c:pt>
                <c:pt idx="129">
                  <c:v>0.32747443913769297</c:v>
                </c:pt>
                <c:pt idx="130">
                  <c:v>0.42016703682664103</c:v>
                </c:pt>
                <c:pt idx="131">
                  <c:v>0.50866146437237403</c:v>
                </c:pt>
                <c:pt idx="132">
                  <c:v>0.59207351470722303</c:v>
                </c:pt>
                <c:pt idx="133">
                  <c:v>0.66956976219660203</c:v>
                </c:pt>
                <c:pt idx="134">
                  <c:v>0.74037588995244796</c:v>
                </c:pt>
                <c:pt idx="135">
                  <c:v>0.80378442655162097</c:v>
                </c:pt>
                <c:pt idx="136">
                  <c:v>0.85916181485649601</c:v>
                </c:pt>
                <c:pt idx="137">
                  <c:v>0.90595474230846196</c:v>
                </c:pt>
                <c:pt idx="138">
                  <c:v>0.94369566944410499</c:v>
                </c:pt>
                <c:pt idx="139">
                  <c:v>0.97200750139497605</c:v>
                </c:pt>
                <c:pt idx="140">
                  <c:v>0.99060735569487002</c:v>
                </c:pt>
                <c:pt idx="141">
                  <c:v>0.99930938874791697</c:v>
                </c:pt>
                <c:pt idx="142">
                  <c:v>0.99802665271636204</c:v>
                </c:pt>
                <c:pt idx="143">
                  <c:v>0.986771964274613</c:v>
                </c:pt>
                <c:pt idx="144">
                  <c:v>0.96565777654927798</c:v>
                </c:pt>
                <c:pt idx="145">
                  <c:v>0.93489505552468299</c:v>
                </c:pt>
                <c:pt idx="146">
                  <c:v>0.89479117214050397</c:v>
                </c:pt>
                <c:pt idx="147">
                  <c:v>0.84574683114293403</c:v>
                </c:pt>
                <c:pt idx="148">
                  <c:v>0.78825206737531595</c:v>
                </c:pt>
                <c:pt idx="149">
                  <c:v>0.72288134951197602</c:v>
                </c:pt>
                <c:pt idx="150">
                  <c:v>0.65028784015711705</c:v>
                </c:pt>
                <c:pt idx="151">
                  <c:v>0.57119686965998895</c:v>
                </c:pt>
                <c:pt idx="152">
                  <c:v>0.4863986888538</c:v>
                </c:pt>
                <c:pt idx="153">
                  <c:v>0.39674057313061201</c:v>
                </c:pt>
                <c:pt idx="154">
                  <c:v>0.30311835674570198</c:v>
                </c:pt>
                <c:pt idx="155">
                  <c:v>0.20646748193779699</c:v>
                </c:pt>
                <c:pt idx="156">
                  <c:v>0.107753652299444</c:v>
                </c:pt>
                <c:pt idx="157">
                  <c:v>7.9631837859373399E-3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24D-4E4F-AF42-8F9C6D7CA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897728"/>
        <c:axId val="1776949840"/>
      </c:scatterChart>
      <c:valAx>
        <c:axId val="1776897728"/>
        <c:scaling>
          <c:orientation val="minMax"/>
          <c:max val="18.850000000000001"/>
          <c:min val="0"/>
        </c:scaling>
        <c:delete val="1"/>
        <c:axPos val="b"/>
        <c:numFmt formatCode="General" sourceLinked="1"/>
        <c:majorTickMark val="out"/>
        <c:minorTickMark val="out"/>
        <c:tickLblPos val="none"/>
        <c:crossAx val="1776949840"/>
        <c:crosses val="autoZero"/>
        <c:crossBetween val="midCat"/>
        <c:majorUnit val="3.14"/>
        <c:minorUnit val="1.57"/>
      </c:valAx>
      <c:valAx>
        <c:axId val="1776949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776897728"/>
        <c:crossesAt val="0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8AD1F-AD86-4336-92DB-9DAB2B3DA805}" type="datetimeFigureOut">
              <a:rPr lang="en-GB" smtClean="0"/>
              <a:t>24/09/2020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059E8-E397-414A-9DBC-FB949CF86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56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059E8-E397-414A-9DBC-FB949CF8686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7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Contralateral = Opposite side</a:t>
            </a:r>
          </a:p>
          <a:p>
            <a:r>
              <a:rPr lang="en-GB" dirty="0" err="1"/>
              <a:t>Ipsilateral</a:t>
            </a:r>
            <a:r>
              <a:rPr lang="en-GB" dirty="0"/>
              <a:t> = Same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424784-783C-4F2B-864C-AE8F13FB1B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7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Transfer functions</a:t>
            </a:r>
            <a:r>
              <a:rPr lang="en-GB" baseline="0" dirty="0"/>
              <a:t> are filter responses (the torso, head, and pinna act as location-sensitive filters)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424784-783C-4F2B-864C-AE8F13FB1B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63813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-1"/>
            <a:ext cx="9144000" cy="6381328"/>
          </a:xfrm>
          <a:prstGeom prst="rect">
            <a:avLst/>
          </a:prstGeom>
          <a:blipFill dpi="0" rotWithShape="1">
            <a:blip r:embed="rId2">
              <a:alphaModFix amt="3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23528" y="776609"/>
            <a:ext cx="45111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latin typeface="Kozuka Gothic Pro EL" pitchFamily="34" charset="-128"/>
                <a:ea typeface="Kozuka Gothic Pro EL" pitchFamily="34" charset="-128"/>
              </a:rPr>
              <a:t>WMBC13001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3528" y="5093325"/>
            <a:ext cx="3086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Euphemia" panose="020B0503040102020104" pitchFamily="34" charset="0"/>
              </a:rPr>
              <a:t>Tassos Sarampalis</a:t>
            </a:r>
          </a:p>
          <a:p>
            <a:r>
              <a:rPr lang="en-GB" sz="2400" dirty="0">
                <a:solidFill>
                  <a:schemeClr val="bg1"/>
                </a:solidFill>
                <a:latin typeface="Euphemia" panose="020B0503040102020104" pitchFamily="34" charset="0"/>
              </a:rPr>
              <a:t>Pt6: Spatial Hearing</a:t>
            </a:r>
          </a:p>
        </p:txBody>
      </p:sp>
      <p:pic>
        <p:nvPicPr>
          <p:cNvPr id="22" name="Picture 2" descr="http://www.rug.nl/about-us/how-to-find-us/huisstijl/logobank/corporatelogo/corporatelogozwart/rugr_logoen_zwart_rgb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395614"/>
            <a:ext cx="1681893" cy="462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jaivirdi.files.wordpress.com/2013/01/hommedia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6" b="96875" l="9810" r="97785">
                        <a14:foregroundMark x1="50000" y1="36719" x2="50000" y2="36719"/>
                        <a14:foregroundMark x1="53797" y1="32813" x2="53797" y2="32813"/>
                        <a14:foregroundMark x1="60759" y1="36979" x2="60759" y2="36979"/>
                        <a14:foregroundMark x1="61709" y1="30469" x2="61709" y2="30469"/>
                        <a14:foregroundMark x1="59494" y1="28385" x2="59494" y2="28385"/>
                        <a14:foregroundMark x1="55063" y1="29167" x2="55063" y2="29167"/>
                        <a14:foregroundMark x1="63924" y1="35938" x2="63924" y2="35938"/>
                        <a14:foregroundMark x1="56646" y1="44271" x2="56646" y2="44271"/>
                        <a14:foregroundMark x1="62658" y1="44271" x2="62658" y2="44271"/>
                        <a14:foregroundMark x1="37658" y1="39063" x2="37658" y2="39063"/>
                        <a14:foregroundMark x1="31329" y1="54167" x2="31329" y2="54167"/>
                        <a14:foregroundMark x1="33861" y1="49740" x2="33861" y2="49740"/>
                        <a14:foregroundMark x1="25316" y1="87500" x2="25316" y2="87500"/>
                        <a14:foregroundMark x1="21519" y1="82813" x2="21519" y2="82813"/>
                        <a14:foregroundMark x1="15823" y1="86198" x2="15823" y2="86198"/>
                        <a14:foregroundMark x1="31013" y1="50521" x2="31013" y2="50521"/>
                        <a14:foregroundMark x1="28481" y1="52604" x2="28481" y2="52604"/>
                        <a14:foregroundMark x1="27215" y1="53646" x2="27215" y2="53646"/>
                        <a14:foregroundMark x1="33861" y1="48958" x2="33861" y2="48958"/>
                        <a14:foregroundMark x1="12658" y1="88281" x2="12658" y2="88281"/>
                        <a14:foregroundMark x1="11076" y1="89844" x2="11076" y2="8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81" b="2675"/>
          <a:stretch/>
        </p:blipFill>
        <p:spPr bwMode="auto">
          <a:xfrm>
            <a:off x="4727828" y="941020"/>
            <a:ext cx="4416172" cy="54403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293093" y="2645510"/>
            <a:ext cx="43813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PERCEPTION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23528" y="2022543"/>
            <a:ext cx="2574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VISUAL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3528" y="1399576"/>
            <a:ext cx="5472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Kozuka Gothic Pro EL" pitchFamily="34" charset="-128"/>
                <a:ea typeface="Kozuka Gothic Pro EL" pitchFamily="34" charset="-128"/>
              </a:rPr>
              <a:t>AUDITORY &amp;</a:t>
            </a:r>
          </a:p>
        </p:txBody>
      </p:sp>
    </p:spTree>
    <p:extLst>
      <p:ext uri="{BB962C8B-B14F-4D97-AF65-F5344CB8AC3E}">
        <p14:creationId xmlns:p14="http://schemas.microsoft.com/office/powerpoint/2010/main" val="283700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574E-E62D-4401-9C3D-D91443BBFD81}" type="datetime1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13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7FD1C-6B9D-48F0-8590-EB7A47BD82BA}" type="datetime1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57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1178716"/>
            <a:chOff x="0" y="-1"/>
            <a:chExt cx="9144000" cy="638132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63813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-1"/>
              <a:ext cx="9144000" cy="6381328"/>
            </a:xfrm>
            <a:prstGeom prst="rect">
              <a:avLst/>
            </a:prstGeom>
            <a:blipFill dpi="0" rotWithShape="1">
              <a:blip r:embed="rId2">
                <a:alphaModFix amt="38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 descr="http://jaivirdi.files.wordpress.com/2013/01/hommedia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6875" l="9810" r="97785">
                        <a14:foregroundMark x1="50000" y1="36719" x2="50000" y2="36719"/>
                        <a14:foregroundMark x1="53797" y1="32813" x2="53797" y2="32813"/>
                        <a14:foregroundMark x1="60759" y1="36979" x2="60759" y2="36979"/>
                        <a14:foregroundMark x1="61709" y1="30469" x2="61709" y2="30469"/>
                        <a14:foregroundMark x1="59494" y1="28385" x2="59494" y2="28385"/>
                        <a14:foregroundMark x1="55063" y1="29167" x2="55063" y2="29167"/>
                        <a14:foregroundMark x1="63924" y1="35938" x2="63924" y2="35938"/>
                        <a14:foregroundMark x1="56646" y1="44271" x2="56646" y2="44271"/>
                        <a14:foregroundMark x1="62658" y1="44271" x2="62658" y2="44271"/>
                        <a14:foregroundMark x1="37658" y1="39063" x2="37658" y2="39063"/>
                        <a14:foregroundMark x1="31329" y1="54167" x2="31329" y2="54167"/>
                        <a14:foregroundMark x1="33861" y1="49740" x2="33861" y2="49740"/>
                        <a14:foregroundMark x1="25316" y1="87500" x2="25316" y2="87500"/>
                        <a14:foregroundMark x1="21519" y1="82813" x2="21519" y2="82813"/>
                        <a14:foregroundMark x1="15823" y1="86198" x2="15823" y2="86198"/>
                        <a14:foregroundMark x1="31013" y1="50521" x2="31013" y2="50521"/>
                        <a14:foregroundMark x1="28481" y1="52604" x2="28481" y2="52604"/>
                        <a14:foregroundMark x1="27215" y1="53646" x2="27215" y2="53646"/>
                        <a14:foregroundMark x1="33861" y1="48958" x2="33861" y2="48958"/>
                        <a14:foregroundMark x1="12658" y1="88281" x2="12658" y2="88281"/>
                        <a14:foregroundMark x1="11076" y1="89844" x2="11076" y2="8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81" b="2675"/>
          <a:stretch/>
        </p:blipFill>
        <p:spPr bwMode="auto">
          <a:xfrm>
            <a:off x="8184212" y="-3652"/>
            <a:ext cx="959788" cy="1182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Kozuka Gothic Pro EL" pitchFamily="34" charset="-128"/>
                <a:ea typeface="Kozuka Gothic Pro EL" pitchFamily="34" charset="-128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phemia" panose="020B0503040102020104" pitchFamily="34" charset="0"/>
              </a:defRPr>
            </a:lvl1pPr>
            <a:lvl2pPr>
              <a:defRPr>
                <a:latin typeface="Euphemia" panose="020B0503040102020104" pitchFamily="34" charset="0"/>
              </a:defRPr>
            </a:lvl2pPr>
            <a:lvl3pPr>
              <a:defRPr>
                <a:latin typeface="Euphemia" panose="020B0503040102020104" pitchFamily="34" charset="0"/>
              </a:defRPr>
            </a:lvl3pPr>
            <a:lvl4pPr>
              <a:defRPr>
                <a:latin typeface="Euphemia" panose="020B0503040102020104" pitchFamily="34" charset="0"/>
              </a:defRPr>
            </a:lvl4pPr>
            <a:lvl5pPr>
              <a:defRPr>
                <a:latin typeface="Euphemia" panose="020B05030401020201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7AE6-7F89-4006-976F-ED18FD394616}" type="datetime1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>
                <a:solidFill>
                  <a:srgbClr val="FF0000"/>
                </a:solidFill>
                <a:latin typeface="Kozuka Gothic Pro EL" pitchFamily="34" charset="-128"/>
                <a:ea typeface="Kozuka Gothic Pro EL" pitchFamily="34" charset="-128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  <a:latin typeface="Kozuka Gothic Pro EL" pitchFamily="34" charset="-128"/>
                <a:ea typeface="Kozuka Gothic Pro EL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7E63-C977-4149-81AE-7465615DF508}" type="datetime1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9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44000" cy="1178716"/>
            <a:chOff x="0" y="-1"/>
            <a:chExt cx="9144000" cy="6381329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63813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-1"/>
              <a:ext cx="9144000" cy="6381328"/>
            </a:xfrm>
            <a:prstGeom prst="rect">
              <a:avLst/>
            </a:prstGeom>
            <a:blipFill dpi="0" rotWithShape="1">
              <a:blip r:embed="rId2">
                <a:alphaModFix amt="38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  <p:pic>
        <p:nvPicPr>
          <p:cNvPr id="11" name="Picture 10" descr="http://jaivirdi.files.wordpress.com/2013/01/hommedia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96875" l="9810" r="97785">
                        <a14:foregroundMark x1="50000" y1="36719" x2="50000" y2="36719"/>
                        <a14:foregroundMark x1="53797" y1="32813" x2="53797" y2="32813"/>
                        <a14:foregroundMark x1="60759" y1="36979" x2="60759" y2="36979"/>
                        <a14:foregroundMark x1="61709" y1="30469" x2="61709" y2="30469"/>
                        <a14:foregroundMark x1="59494" y1="28385" x2="59494" y2="28385"/>
                        <a14:foregroundMark x1="55063" y1="29167" x2="55063" y2="29167"/>
                        <a14:foregroundMark x1="63924" y1="35938" x2="63924" y2="35938"/>
                        <a14:foregroundMark x1="56646" y1="44271" x2="56646" y2="44271"/>
                        <a14:foregroundMark x1="62658" y1="44271" x2="62658" y2="44271"/>
                        <a14:foregroundMark x1="37658" y1="39063" x2="37658" y2="39063"/>
                        <a14:foregroundMark x1="31329" y1="54167" x2="31329" y2="54167"/>
                        <a14:foregroundMark x1="33861" y1="49740" x2="33861" y2="49740"/>
                        <a14:foregroundMark x1="25316" y1="87500" x2="25316" y2="87500"/>
                        <a14:foregroundMark x1="21519" y1="82813" x2="21519" y2="82813"/>
                        <a14:foregroundMark x1="15823" y1="86198" x2="15823" y2="86198"/>
                        <a14:foregroundMark x1="31013" y1="50521" x2="31013" y2="50521"/>
                        <a14:foregroundMark x1="28481" y1="52604" x2="28481" y2="52604"/>
                        <a14:foregroundMark x1="27215" y1="53646" x2="27215" y2="53646"/>
                        <a14:foregroundMark x1="33861" y1="48958" x2="33861" y2="48958"/>
                        <a14:foregroundMark x1="12658" y1="88281" x2="12658" y2="88281"/>
                        <a14:foregroundMark x1="11076" y1="89844" x2="11076" y2="8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81" b="2675"/>
          <a:stretch/>
        </p:blipFill>
        <p:spPr bwMode="auto">
          <a:xfrm>
            <a:off x="8184212" y="-3652"/>
            <a:ext cx="959788" cy="1182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Kozuka Gothic Pro EL" pitchFamily="34" charset="-128"/>
                <a:ea typeface="Kozuka Gothic Pro EL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Euphemia" panose="020B0503040102020104" pitchFamily="34" charset="0"/>
              </a:defRPr>
            </a:lvl1pPr>
            <a:lvl2pPr>
              <a:defRPr sz="2400">
                <a:latin typeface="Euphemia" panose="020B0503040102020104" pitchFamily="34" charset="0"/>
              </a:defRPr>
            </a:lvl2pPr>
            <a:lvl3pPr>
              <a:defRPr sz="2000">
                <a:latin typeface="Euphemia" panose="020B0503040102020104" pitchFamily="34" charset="0"/>
              </a:defRPr>
            </a:lvl3pPr>
            <a:lvl4pPr>
              <a:defRPr sz="1800">
                <a:latin typeface="Euphemia" panose="020B0503040102020104" pitchFamily="34" charset="0"/>
              </a:defRPr>
            </a:lvl4pPr>
            <a:lvl5pPr>
              <a:defRPr sz="1800">
                <a:latin typeface="Euphemia" panose="020B05030401020201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Euphemia" panose="020B0503040102020104" pitchFamily="34" charset="0"/>
              </a:defRPr>
            </a:lvl1pPr>
            <a:lvl2pPr>
              <a:defRPr sz="2400">
                <a:latin typeface="Euphemia" panose="020B0503040102020104" pitchFamily="34" charset="0"/>
              </a:defRPr>
            </a:lvl2pPr>
            <a:lvl3pPr>
              <a:defRPr sz="2000">
                <a:latin typeface="Euphemia" panose="020B0503040102020104" pitchFamily="34" charset="0"/>
              </a:defRPr>
            </a:lvl3pPr>
            <a:lvl4pPr>
              <a:defRPr sz="1800">
                <a:latin typeface="Euphemia" panose="020B0503040102020104" pitchFamily="34" charset="0"/>
              </a:defRPr>
            </a:lvl4pPr>
            <a:lvl5pPr>
              <a:defRPr sz="1800">
                <a:latin typeface="Euphemia" panose="020B05030401020201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77AC7-1B9E-4EA7-8FBB-D3C0A2412577}" type="datetime1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9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4A0E-F8CA-4AB4-94F6-F3801B8C30EC}" type="datetime1">
              <a:rPr lang="en-GB" smtClean="0"/>
              <a:t>24/09/2020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23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5D584-AB20-48D0-8EF8-49F424FDA267}" type="datetime1">
              <a:rPr lang="en-GB" smtClean="0"/>
              <a:t>24/09/2020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9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2EA7-A580-4D43-A3FA-327571DBE4C0}" type="datetime1">
              <a:rPr lang="en-GB" smtClean="0"/>
              <a:t>24/09/2020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0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90F4-2CD2-4F6E-AF22-D29865E8D8F4}" type="datetime1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92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34DC-054C-4B5D-9036-3E2C6F6BEB1C}" type="datetime1">
              <a:rPr lang="en-GB" smtClean="0"/>
              <a:t>24/09/2020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3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600200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5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13F03-E0CC-4045-B32E-11DB557774AF}" type="datetime1">
              <a:rPr lang="en-GB" smtClean="0"/>
              <a:t>24/09/2020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088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7BFC-380D-40C0-85BF-7DBE7D029D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2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chart" Target="../charts/chart14.xml"/><Relationship Id="rId5" Type="http://schemas.openxmlformats.org/officeDocument/2006/relationships/image" Target="../media/image8.png"/><Relationship Id="rId4" Type="http://schemas.openxmlformats.org/officeDocument/2006/relationships/chart" Target="../charts/char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chive.org/details/theorysound09raylgoog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hyperlink" Target="http://www.youtube.com/watch?v=yps7pgq1TAk" TargetMode="External"/><Relationship Id="rId5" Type="http://schemas.openxmlformats.org/officeDocument/2006/relationships/image" Target="../media/image19.gif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openxmlformats.org/officeDocument/2006/relationships/image" Target="../media/image27.png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image" Target="../media/image26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9.png"/><Relationship Id="rId5" Type="http://schemas.microsoft.com/office/2007/relationships/media" Target="../media/media11.wav"/><Relationship Id="rId10" Type="http://schemas.openxmlformats.org/officeDocument/2006/relationships/image" Target="../media/image25.png"/><Relationship Id="rId4" Type="http://schemas.openxmlformats.org/officeDocument/2006/relationships/audio" Target="../media/media10.wav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cdavis.edu/binaur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interface.cipic.ucdavis.edu/sound/demo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5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Interaural</a:t>
            </a:r>
            <a:r>
              <a:rPr lang="en-GB" dirty="0"/>
              <a:t> Time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595437"/>
            <a:ext cx="87849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</a:rPr>
              <a:t>Speed of Sound </a:t>
            </a:r>
            <a:r>
              <a:rPr lang="en-GB" sz="2800" dirty="0"/>
              <a:t>= 340m/sec</a:t>
            </a:r>
          </a:p>
          <a:p>
            <a:pPr marL="0" indent="0">
              <a:buNone/>
            </a:pPr>
            <a:r>
              <a:rPr lang="en-GB" sz="2800" dirty="0"/>
              <a:t>Head diameter = 0.22m</a:t>
            </a:r>
          </a:p>
          <a:p>
            <a:pPr marL="0" indent="0">
              <a:buNone/>
            </a:pPr>
            <a:r>
              <a:rPr lang="en-GB" sz="2800" dirty="0"/>
              <a:t>ITD at 90</a:t>
            </a:r>
            <a:r>
              <a:rPr lang="nl-NL" sz="2800" dirty="0"/>
              <a:t>° = </a:t>
            </a:r>
          </a:p>
          <a:p>
            <a:pPr marL="0" indent="0">
              <a:buNone/>
            </a:pPr>
            <a:r>
              <a:rPr lang="nl-NL" sz="2800" dirty="0"/>
              <a:t>0.2/340 = 0.00058s 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6386" name="Picture 2" descr="http://www1.appstate.edu/%7Ekms/classes/psy3215/SoundLocalize/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19973"/>
            <a:ext cx="4572000" cy="344805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1300" y="1596309"/>
            <a:ext cx="87849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Euphemia" panose="020B05030401020201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Euphemia" panose="020B05030401020201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uphemia" panose="020B05030401020201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Euphemia" panose="020B05030401020201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Euphemia" panose="020B05030401020201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Speed of Sound</a:t>
            </a:r>
          </a:p>
        </p:txBody>
      </p:sp>
    </p:spTree>
    <p:extLst>
      <p:ext uri="{BB962C8B-B14F-4D97-AF65-F5344CB8AC3E}">
        <p14:creationId xmlns:p14="http://schemas.microsoft.com/office/powerpoint/2010/main" val="332400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nl-NL" dirty="0" err="1"/>
              <a:t>ITDs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Different Tone </a:t>
            </a:r>
            <a:r>
              <a:rPr lang="nl-NL" dirty="0" err="1"/>
              <a:t>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11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6" name="Oval 5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745686" y="199961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095782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4666109"/>
              </p:ext>
            </p:extLst>
          </p:nvPr>
        </p:nvGraphicFramePr>
        <p:xfrm>
          <a:off x="5292080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17852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05067" y="536392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0.4ms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81748" y="1325155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750Hz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90265" y="1743199"/>
            <a:ext cx="154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Period</a:t>
            </a:r>
            <a:r>
              <a:rPr lang="nl-NL" sz="2400" dirty="0"/>
              <a:t>?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063356" y="2852936"/>
            <a:ext cx="1308844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1 - 750hz 0.4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nl-NL" dirty="0" err="1"/>
              <a:t>ITDs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Different Tone </a:t>
            </a:r>
            <a:r>
              <a:rPr lang="nl-NL" dirty="0" err="1"/>
              <a:t>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12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6" name="Oval 5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745686" y="199961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18190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089340"/>
              </p:ext>
            </p:extLst>
          </p:nvPr>
        </p:nvGraphicFramePr>
        <p:xfrm>
          <a:off x="5292080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17852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05067" y="536392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0.4ms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81749" y="1325155"/>
            <a:ext cx="965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750Hz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2040" y="1743199"/>
            <a:ext cx="402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Period</a:t>
            </a:r>
            <a:r>
              <a:rPr lang="nl-NL" sz="2400" dirty="0"/>
              <a:t> = 1/750 = 0.0013s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063356" y="2852936"/>
            <a:ext cx="1308844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17852" y="220486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chemeClr val="tx2"/>
                </a:solidFill>
              </a:rPr>
              <a:t>1.3ms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493950"/>
              </p:ext>
            </p:extLst>
          </p:nvPr>
        </p:nvGraphicFramePr>
        <p:xfrm>
          <a:off x="4940729" y="2060848"/>
          <a:ext cx="3962339" cy="1637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nl-NL" dirty="0" err="1"/>
              <a:t>ITDs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Different Tone </a:t>
            </a:r>
            <a:r>
              <a:rPr lang="nl-NL" dirty="0" err="1"/>
              <a:t>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13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6" name="Oval 5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745686" y="199961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17852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05067" y="536392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0.4ms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04003" y="1325155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2000Hz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952040" y="1743199"/>
            <a:ext cx="402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/>
              <a:t>Period</a:t>
            </a:r>
            <a:r>
              <a:rPr lang="nl-NL" sz="2400" dirty="0"/>
              <a:t> = 1/2000 = 0.0005s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063356" y="2852936"/>
            <a:ext cx="423044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52040" y="216912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chemeClr val="tx2"/>
                </a:solidFill>
              </a:rPr>
              <a:t>0.5ms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436473"/>
              </p:ext>
            </p:extLst>
          </p:nvPr>
        </p:nvGraphicFramePr>
        <p:xfrm>
          <a:off x="5290181" y="3591568"/>
          <a:ext cx="3962339" cy="1637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13 - 2kHz 0.4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1.11111E-6 -0.2231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2" grpId="0"/>
      <p:bldP spid="3" grpId="0"/>
      <p:bldGraphic spid="2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14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nl-NL" dirty="0" err="1"/>
              <a:t>ITDs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Different Tone </a:t>
            </a:r>
            <a:r>
              <a:rPr lang="nl-NL" dirty="0" err="1"/>
              <a:t>Frequencies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7182037" y="2927194"/>
            <a:ext cx="597771" cy="2169497"/>
          </a:xfrm>
          <a:prstGeom prst="downArrow">
            <a:avLst/>
          </a:prstGeom>
          <a:gradFill>
            <a:gsLst>
              <a:gs pos="100000">
                <a:srgbClr val="00B050"/>
              </a:gs>
              <a:gs pos="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133600" y="2361528"/>
            <a:ext cx="4953000" cy="31242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2451100" y="2996528"/>
            <a:ext cx="4533900" cy="1943363"/>
          </a:xfrm>
          <a:custGeom>
            <a:avLst/>
            <a:gdLst>
              <a:gd name="connsiteX0" fmla="*/ 4533900 w 4533900"/>
              <a:gd name="connsiteY0" fmla="*/ 0 h 1943363"/>
              <a:gd name="connsiteX1" fmla="*/ 3835400 w 4533900"/>
              <a:gd name="connsiteY1" fmla="*/ 368300 h 1943363"/>
              <a:gd name="connsiteX2" fmla="*/ 3022600 w 4533900"/>
              <a:gd name="connsiteY2" fmla="*/ 1155700 h 1943363"/>
              <a:gd name="connsiteX3" fmla="*/ 2489200 w 4533900"/>
              <a:gd name="connsiteY3" fmla="*/ 1651000 h 1943363"/>
              <a:gd name="connsiteX4" fmla="*/ 1651000 w 4533900"/>
              <a:gd name="connsiteY4" fmla="*/ 1917700 h 1943363"/>
              <a:gd name="connsiteX5" fmla="*/ 0 w 4533900"/>
              <a:gd name="connsiteY5" fmla="*/ 1917700 h 194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0" h="1943363">
                <a:moveTo>
                  <a:pt x="4533900" y="0"/>
                </a:moveTo>
                <a:cubicBezTo>
                  <a:pt x="4310591" y="87841"/>
                  <a:pt x="4087283" y="175683"/>
                  <a:pt x="3835400" y="368300"/>
                </a:cubicBezTo>
                <a:cubicBezTo>
                  <a:pt x="3583517" y="560917"/>
                  <a:pt x="3246967" y="941917"/>
                  <a:pt x="3022600" y="1155700"/>
                </a:cubicBezTo>
                <a:cubicBezTo>
                  <a:pt x="2798233" y="1369483"/>
                  <a:pt x="2717800" y="1524000"/>
                  <a:pt x="2489200" y="1651000"/>
                </a:cubicBezTo>
                <a:cubicBezTo>
                  <a:pt x="2260600" y="1778000"/>
                  <a:pt x="2065867" y="1873250"/>
                  <a:pt x="1651000" y="1917700"/>
                </a:cubicBezTo>
                <a:cubicBezTo>
                  <a:pt x="1236133" y="1962150"/>
                  <a:pt x="618066" y="1939925"/>
                  <a:pt x="0" y="191770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233762" y="373896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Localisation Error (in degrees)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8654" y="27425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8654" y="37389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68654" y="47552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6460931" y="3730925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Cue Effectiveness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6993" y="2526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51345" y="50966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High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43600" y="282590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ITD</a:t>
            </a:r>
          </a:p>
        </p:txBody>
      </p:sp>
      <p:pic>
        <p:nvPicPr>
          <p:cNvPr id="23" name="Picture 6" descr="http://findicons.com/files/icons/2580/android_icons/72/smiley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08" y="5047784"/>
            <a:ext cx="546408" cy="546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://findicons.com/files/icons/2580/android_icons/72/smiley_sa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2" y="2279496"/>
            <a:ext cx="546408" cy="546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2133600" y="2927194"/>
            <a:ext cx="57150" cy="2002946"/>
            <a:chOff x="2133600" y="2927194"/>
            <a:chExt cx="177800" cy="200294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33600" y="2927194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133600" y="3924300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133600" y="4930140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863955" y="587906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Frequency (Hz)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81200" y="5485728"/>
            <a:ext cx="56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100                                                  1000                       10,000</a:t>
            </a:r>
          </a:p>
        </p:txBody>
      </p:sp>
    </p:spTree>
    <p:extLst>
      <p:ext uri="{BB962C8B-B14F-4D97-AF65-F5344CB8AC3E}">
        <p14:creationId xmlns:p14="http://schemas.microsoft.com/office/powerpoint/2010/main" val="339100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Level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15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3783207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22215" y="164680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975787" y="494116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0° </a:t>
            </a:r>
            <a:r>
              <a:rPr lang="nl-NL" dirty="0" err="1"/>
              <a:t>azimuth</a:t>
            </a:r>
            <a:endParaRPr lang="en-US" dirty="0"/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696312"/>
              </p:ext>
            </p:extLst>
          </p:nvPr>
        </p:nvGraphicFramePr>
        <p:xfrm>
          <a:off x="7421" y="306372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824814"/>
              </p:ext>
            </p:extLst>
          </p:nvPr>
        </p:nvGraphicFramePr>
        <p:xfrm>
          <a:off x="5478152" y="3068960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15 - 4kHz L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94448" y="5555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Level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16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3783207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0">
            <a:off x="5771844" y="2453661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930520" y="494116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60° </a:t>
            </a:r>
            <a:r>
              <a:rPr lang="nl-NL" dirty="0" err="1"/>
              <a:t>azimuth</a:t>
            </a:r>
            <a:endParaRPr lang="en-US" dirty="0"/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206364"/>
              </p:ext>
            </p:extLst>
          </p:nvPr>
        </p:nvGraphicFramePr>
        <p:xfrm>
          <a:off x="7421" y="3350530"/>
          <a:ext cx="4206416" cy="1232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596433"/>
              </p:ext>
            </p:extLst>
          </p:nvPr>
        </p:nvGraphicFramePr>
        <p:xfrm>
          <a:off x="5478152" y="2813701"/>
          <a:ext cx="4206416" cy="2317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37503" y="3638471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930520" y="2813701"/>
            <a:ext cx="2291375" cy="108638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4" idx="0"/>
          </p:cNvCxnSpPr>
          <p:nvPr/>
        </p:nvCxnSpPr>
        <p:spPr>
          <a:xfrm flipH="1">
            <a:off x="5220072" y="2813701"/>
            <a:ext cx="1001822" cy="1086381"/>
          </a:xfrm>
          <a:prstGeom prst="line">
            <a:avLst/>
          </a:prstGeom>
          <a:ln w="19050">
            <a:solidFill>
              <a:srgbClr val="B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864100" y="2830492"/>
            <a:ext cx="1357794" cy="623908"/>
          </a:xfrm>
          <a:prstGeom prst="line">
            <a:avLst/>
          </a:prstGeom>
          <a:ln w="19050">
            <a:solidFill>
              <a:srgbClr val="B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930520" y="3454400"/>
            <a:ext cx="933580" cy="44568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1" t="22851" r="5079" b="42720"/>
          <a:stretch/>
        </p:blipFill>
        <p:spPr bwMode="auto">
          <a:xfrm>
            <a:off x="1850388" y="2060848"/>
            <a:ext cx="5767916" cy="235350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16 - 4kHz l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94448" y="5555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Interaural</a:t>
            </a:r>
            <a:r>
              <a:rPr lang="en-US" dirty="0"/>
              <a:t> Level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17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1" t="22851" r="5079" b="9412"/>
          <a:stretch/>
        </p:blipFill>
        <p:spPr bwMode="auto">
          <a:xfrm>
            <a:off x="1850388" y="2060848"/>
            <a:ext cx="5767916" cy="463037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3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Interaural</a:t>
            </a:r>
            <a:r>
              <a:rPr lang="en-GB" dirty="0"/>
              <a:t> Level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8434" name="Picture 2" descr="http://acousticslab.org/psychoacoustics/PMFiles/PMImages/II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95425"/>
            <a:ext cx="5486400" cy="4981575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98640" y="3437592"/>
            <a:ext cx="106952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728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092694"/>
              </p:ext>
            </p:extLst>
          </p:nvPr>
        </p:nvGraphicFramePr>
        <p:xfrm>
          <a:off x="913448" y="2996818"/>
          <a:ext cx="5242727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128885"/>
              </p:ext>
            </p:extLst>
          </p:nvPr>
        </p:nvGraphicFramePr>
        <p:xfrm>
          <a:off x="899593" y="3081266"/>
          <a:ext cx="4248736" cy="1637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ILDs for Different Tone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19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 rot="16200000">
            <a:off x="4359271" y="3003278"/>
            <a:ext cx="1584176" cy="1577585"/>
            <a:chOff x="4211960" y="3003278"/>
            <a:chExt cx="1584176" cy="1577585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95382" y="1262420"/>
            <a:ext cx="415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Wavelength = Distance travelled per cycle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581" y="3932922"/>
            <a:ext cx="1292171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1" y="357288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1047580" y="3930813"/>
            <a:ext cx="356068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0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3668" y="5157192"/>
            <a:ext cx="5976664" cy="833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Sound in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56792"/>
            <a:ext cx="3888432" cy="340237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3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23"/>
          <p:cNvSpPr/>
          <p:nvPr/>
        </p:nvSpPr>
        <p:spPr>
          <a:xfrm>
            <a:off x="7182037" y="2927194"/>
            <a:ext cx="597771" cy="2169497"/>
          </a:xfrm>
          <a:prstGeom prst="downArrow">
            <a:avLst/>
          </a:prstGeom>
          <a:gradFill>
            <a:gsLst>
              <a:gs pos="100000">
                <a:srgbClr val="00B050"/>
              </a:gs>
              <a:gs pos="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Cue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2361528"/>
            <a:ext cx="4953000" cy="31242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2463800" y="3009228"/>
            <a:ext cx="4559300" cy="1917700"/>
          </a:xfrm>
          <a:custGeom>
            <a:avLst/>
            <a:gdLst>
              <a:gd name="connsiteX0" fmla="*/ 0 w 4559300"/>
              <a:gd name="connsiteY0" fmla="*/ 0 h 1917700"/>
              <a:gd name="connsiteX1" fmla="*/ 3187700 w 4559300"/>
              <a:gd name="connsiteY1" fmla="*/ 838200 h 1917700"/>
              <a:gd name="connsiteX2" fmla="*/ 3962400 w 4559300"/>
              <a:gd name="connsiteY2" fmla="*/ 1308100 h 1917700"/>
              <a:gd name="connsiteX3" fmla="*/ 4559300 w 4559300"/>
              <a:gd name="connsiteY3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9300" h="1917700">
                <a:moveTo>
                  <a:pt x="0" y="0"/>
                </a:moveTo>
                <a:cubicBezTo>
                  <a:pt x="1263650" y="310091"/>
                  <a:pt x="2527300" y="620183"/>
                  <a:pt x="3187700" y="838200"/>
                </a:cubicBezTo>
                <a:cubicBezTo>
                  <a:pt x="3848100" y="1056217"/>
                  <a:pt x="3733800" y="1128183"/>
                  <a:pt x="3962400" y="1308100"/>
                </a:cubicBezTo>
                <a:cubicBezTo>
                  <a:pt x="4191000" y="1488017"/>
                  <a:pt x="4375150" y="1702858"/>
                  <a:pt x="4559300" y="191770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2451100" y="2996528"/>
            <a:ext cx="4533900" cy="1943363"/>
          </a:xfrm>
          <a:custGeom>
            <a:avLst/>
            <a:gdLst>
              <a:gd name="connsiteX0" fmla="*/ 4533900 w 4533900"/>
              <a:gd name="connsiteY0" fmla="*/ 0 h 1943363"/>
              <a:gd name="connsiteX1" fmla="*/ 3835400 w 4533900"/>
              <a:gd name="connsiteY1" fmla="*/ 368300 h 1943363"/>
              <a:gd name="connsiteX2" fmla="*/ 3022600 w 4533900"/>
              <a:gd name="connsiteY2" fmla="*/ 1155700 h 1943363"/>
              <a:gd name="connsiteX3" fmla="*/ 2489200 w 4533900"/>
              <a:gd name="connsiteY3" fmla="*/ 1651000 h 1943363"/>
              <a:gd name="connsiteX4" fmla="*/ 1651000 w 4533900"/>
              <a:gd name="connsiteY4" fmla="*/ 1917700 h 1943363"/>
              <a:gd name="connsiteX5" fmla="*/ 0 w 4533900"/>
              <a:gd name="connsiteY5" fmla="*/ 1917700 h 194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3900" h="1943363">
                <a:moveTo>
                  <a:pt x="4533900" y="0"/>
                </a:moveTo>
                <a:cubicBezTo>
                  <a:pt x="4310591" y="87841"/>
                  <a:pt x="4087283" y="175683"/>
                  <a:pt x="3835400" y="368300"/>
                </a:cubicBezTo>
                <a:cubicBezTo>
                  <a:pt x="3583517" y="560917"/>
                  <a:pt x="3246967" y="941917"/>
                  <a:pt x="3022600" y="1155700"/>
                </a:cubicBezTo>
                <a:cubicBezTo>
                  <a:pt x="2798233" y="1369483"/>
                  <a:pt x="2717800" y="1524000"/>
                  <a:pt x="2489200" y="1651000"/>
                </a:cubicBezTo>
                <a:cubicBezTo>
                  <a:pt x="2260600" y="1778000"/>
                  <a:pt x="2065867" y="1873250"/>
                  <a:pt x="1651000" y="1917700"/>
                </a:cubicBezTo>
                <a:cubicBezTo>
                  <a:pt x="1236133" y="1962150"/>
                  <a:pt x="618066" y="1939925"/>
                  <a:pt x="0" y="1917700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/>
          <p:cNvSpPr/>
          <p:nvPr/>
        </p:nvSpPr>
        <p:spPr>
          <a:xfrm>
            <a:off x="2387600" y="4050325"/>
            <a:ext cx="4673600" cy="838504"/>
          </a:xfrm>
          <a:custGeom>
            <a:avLst/>
            <a:gdLst>
              <a:gd name="connsiteX0" fmla="*/ 4673600 w 4673600"/>
              <a:gd name="connsiteY0" fmla="*/ 839814 h 839814"/>
              <a:gd name="connsiteX1" fmla="*/ 3924300 w 4673600"/>
              <a:gd name="connsiteY1" fmla="*/ 154014 h 839814"/>
              <a:gd name="connsiteX2" fmla="*/ 3429000 w 4673600"/>
              <a:gd name="connsiteY2" fmla="*/ 1614 h 839814"/>
              <a:gd name="connsiteX3" fmla="*/ 2946400 w 4673600"/>
              <a:gd name="connsiteY3" fmla="*/ 204814 h 839814"/>
              <a:gd name="connsiteX4" fmla="*/ 2705100 w 4673600"/>
              <a:gd name="connsiteY4" fmla="*/ 408014 h 839814"/>
              <a:gd name="connsiteX5" fmla="*/ 1574800 w 4673600"/>
              <a:gd name="connsiteY5" fmla="*/ 687414 h 839814"/>
              <a:gd name="connsiteX6" fmla="*/ 0 w 4673600"/>
              <a:gd name="connsiteY6" fmla="*/ 839814 h 839814"/>
              <a:gd name="connsiteX0" fmla="*/ 4673600 w 4673600"/>
              <a:gd name="connsiteY0" fmla="*/ 838815 h 838815"/>
              <a:gd name="connsiteX1" fmla="*/ 3924300 w 4673600"/>
              <a:gd name="connsiteY1" fmla="*/ 153015 h 838815"/>
              <a:gd name="connsiteX2" fmla="*/ 3429000 w 4673600"/>
              <a:gd name="connsiteY2" fmla="*/ 615 h 838815"/>
              <a:gd name="connsiteX3" fmla="*/ 3055938 w 4673600"/>
              <a:gd name="connsiteY3" fmla="*/ 180003 h 838815"/>
              <a:gd name="connsiteX4" fmla="*/ 2705100 w 4673600"/>
              <a:gd name="connsiteY4" fmla="*/ 407015 h 838815"/>
              <a:gd name="connsiteX5" fmla="*/ 1574800 w 4673600"/>
              <a:gd name="connsiteY5" fmla="*/ 686415 h 838815"/>
              <a:gd name="connsiteX6" fmla="*/ 0 w 4673600"/>
              <a:gd name="connsiteY6" fmla="*/ 838815 h 838815"/>
              <a:gd name="connsiteX0" fmla="*/ 4673600 w 4673600"/>
              <a:gd name="connsiteY0" fmla="*/ 838815 h 838815"/>
              <a:gd name="connsiteX1" fmla="*/ 3924300 w 4673600"/>
              <a:gd name="connsiteY1" fmla="*/ 153015 h 838815"/>
              <a:gd name="connsiteX2" fmla="*/ 3429000 w 4673600"/>
              <a:gd name="connsiteY2" fmla="*/ 615 h 838815"/>
              <a:gd name="connsiteX3" fmla="*/ 3055938 w 4673600"/>
              <a:gd name="connsiteY3" fmla="*/ 180003 h 838815"/>
              <a:gd name="connsiteX4" fmla="*/ 2705100 w 4673600"/>
              <a:gd name="connsiteY4" fmla="*/ 407015 h 838815"/>
              <a:gd name="connsiteX5" fmla="*/ 1574800 w 4673600"/>
              <a:gd name="connsiteY5" fmla="*/ 686415 h 838815"/>
              <a:gd name="connsiteX6" fmla="*/ 0 w 4673600"/>
              <a:gd name="connsiteY6" fmla="*/ 838815 h 838815"/>
              <a:gd name="connsiteX0" fmla="*/ 4673600 w 4673600"/>
              <a:gd name="connsiteY0" fmla="*/ 838504 h 838504"/>
              <a:gd name="connsiteX1" fmla="*/ 3924300 w 4673600"/>
              <a:gd name="connsiteY1" fmla="*/ 152704 h 838504"/>
              <a:gd name="connsiteX2" fmla="*/ 3429000 w 4673600"/>
              <a:gd name="connsiteY2" fmla="*/ 304 h 838504"/>
              <a:gd name="connsiteX3" fmla="*/ 3032125 w 4673600"/>
              <a:gd name="connsiteY3" fmla="*/ 170167 h 838504"/>
              <a:gd name="connsiteX4" fmla="*/ 2705100 w 4673600"/>
              <a:gd name="connsiteY4" fmla="*/ 406704 h 838504"/>
              <a:gd name="connsiteX5" fmla="*/ 1574800 w 4673600"/>
              <a:gd name="connsiteY5" fmla="*/ 686104 h 838504"/>
              <a:gd name="connsiteX6" fmla="*/ 0 w 4673600"/>
              <a:gd name="connsiteY6" fmla="*/ 838504 h 838504"/>
              <a:gd name="connsiteX0" fmla="*/ 4673600 w 4673600"/>
              <a:gd name="connsiteY0" fmla="*/ 838504 h 838504"/>
              <a:gd name="connsiteX1" fmla="*/ 3924300 w 4673600"/>
              <a:gd name="connsiteY1" fmla="*/ 152704 h 838504"/>
              <a:gd name="connsiteX2" fmla="*/ 3429000 w 4673600"/>
              <a:gd name="connsiteY2" fmla="*/ 304 h 838504"/>
              <a:gd name="connsiteX3" fmla="*/ 3032125 w 4673600"/>
              <a:gd name="connsiteY3" fmla="*/ 170167 h 838504"/>
              <a:gd name="connsiteX4" fmla="*/ 2705100 w 4673600"/>
              <a:gd name="connsiteY4" fmla="*/ 406704 h 838504"/>
              <a:gd name="connsiteX5" fmla="*/ 1574800 w 4673600"/>
              <a:gd name="connsiteY5" fmla="*/ 686104 h 838504"/>
              <a:gd name="connsiteX6" fmla="*/ 0 w 4673600"/>
              <a:gd name="connsiteY6" fmla="*/ 838504 h 83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3600" h="838504">
                <a:moveTo>
                  <a:pt x="4673600" y="838504"/>
                </a:moveTo>
                <a:cubicBezTo>
                  <a:pt x="4402666" y="565454"/>
                  <a:pt x="4131733" y="292404"/>
                  <a:pt x="3924300" y="152704"/>
                </a:cubicBezTo>
                <a:cubicBezTo>
                  <a:pt x="3716867" y="13004"/>
                  <a:pt x="3577696" y="-2606"/>
                  <a:pt x="3429000" y="304"/>
                </a:cubicBezTo>
                <a:cubicBezTo>
                  <a:pt x="3280304" y="3214"/>
                  <a:pt x="3243263" y="11947"/>
                  <a:pt x="3032125" y="170167"/>
                </a:cubicBezTo>
                <a:cubicBezTo>
                  <a:pt x="2820987" y="328387"/>
                  <a:pt x="2947988" y="249277"/>
                  <a:pt x="2705100" y="406704"/>
                </a:cubicBezTo>
                <a:cubicBezTo>
                  <a:pt x="2462212" y="564131"/>
                  <a:pt x="2025650" y="614137"/>
                  <a:pt x="1574800" y="686104"/>
                </a:cubicBezTo>
                <a:cubicBezTo>
                  <a:pt x="1123950" y="758071"/>
                  <a:pt x="561975" y="798287"/>
                  <a:pt x="0" y="83850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981200" y="5485728"/>
            <a:ext cx="56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100                                                  1000                       10,000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33762" y="373896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Localisation Error (in degrees)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8654" y="27425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8654" y="37389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8654" y="47552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6460931" y="3730925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Cue Effectiveness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6993" y="25262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1345" y="50966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High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6361" y="300989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ILD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282590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ITD</a:t>
            </a:r>
          </a:p>
        </p:txBody>
      </p:sp>
      <p:pic>
        <p:nvPicPr>
          <p:cNvPr id="20486" name="Picture 6" descr="http://findicons.com/files/icons/2580/android_icons/72/smiley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08" y="5047784"/>
            <a:ext cx="546408" cy="546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findicons.com/files/icons/2580/android_icons/72/smiley_sa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2" y="2279496"/>
            <a:ext cx="546408" cy="546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2133600" y="2927194"/>
            <a:ext cx="57150" cy="2002946"/>
            <a:chOff x="2133600" y="2927194"/>
            <a:chExt cx="177800" cy="2002946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133600" y="2927194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133600" y="3924300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133600" y="4930140"/>
              <a:ext cx="177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863955" y="587906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Frequency (Hz)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17388" y="3172219"/>
            <a:ext cx="4648200" cy="3166011"/>
            <a:chOff x="2212366" y="2215838"/>
            <a:chExt cx="4648200" cy="316601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366" y="2215838"/>
              <a:ext cx="4648200" cy="310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250466" y="5074072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John William </a:t>
              </a:r>
              <a:r>
                <a:rPr lang="en-US" sz="1400" dirty="0" err="1">
                  <a:solidFill>
                    <a:schemeClr val="bg1"/>
                  </a:solidFill>
                </a:rPr>
                <a:t>Strutt</a:t>
              </a:r>
              <a:r>
                <a:rPr lang="en-US" sz="1400" dirty="0">
                  <a:solidFill>
                    <a:schemeClr val="bg1"/>
                  </a:solidFill>
                </a:rPr>
                <a:t>, 3rd Baron Rayleigh, OM, PRS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192865" y="633823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http://archive.org/details/theorysound09raylgoog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75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Improving</a:t>
            </a:r>
            <a:r>
              <a:rPr lang="nl-NL" dirty="0"/>
              <a:t> </a:t>
            </a:r>
            <a:r>
              <a:rPr lang="nl-NL" dirty="0" err="1"/>
              <a:t>Binaural</a:t>
            </a:r>
            <a:r>
              <a:rPr lang="nl-NL" dirty="0"/>
              <a:t>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3456384" cy="345638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19554"/>
            <a:ext cx="2857500" cy="19621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F:\New folder\listening-device-big-ear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38419"/>
            <a:ext cx="3168352" cy="48452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New folder\soundlocator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32" y="1772816"/>
            <a:ext cx="3279024" cy="4580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New folder\German 1917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24291"/>
            <a:ext cx="5705475" cy="4314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New folder\ear2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38419"/>
            <a:ext cx="4050704" cy="32743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New folder\500x_soundlocator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728838"/>
            <a:ext cx="4444448" cy="39111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New folder\hiro1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00629"/>
            <a:ext cx="3599468" cy="28070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New folder\kent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873" y="1871954"/>
            <a:ext cx="3109170" cy="3057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5733255"/>
            <a:ext cx="36724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11"/>
              </a:rPr>
              <a:t>http://www.youtube.com/watch?v=yps7pgq1TAk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68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/>
          <a:stretch/>
        </p:blipFill>
        <p:spPr bwMode="auto">
          <a:xfrm>
            <a:off x="2616763" y="1916832"/>
            <a:ext cx="4159019" cy="396098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BMLD</a:t>
            </a:r>
            <a:endParaRPr lang="en-US" dirty="0"/>
          </a:p>
        </p:txBody>
      </p:sp>
      <p:pic>
        <p:nvPicPr>
          <p:cNvPr id="6" name="22a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64288" y="2132856"/>
            <a:ext cx="609600" cy="60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22</a:t>
            </a:fld>
            <a:endParaRPr lang="en-GB"/>
          </a:p>
        </p:txBody>
      </p:sp>
      <p:pic>
        <p:nvPicPr>
          <p:cNvPr id="7" name="22b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64288" y="3132268"/>
            <a:ext cx="609600" cy="609600"/>
          </a:xfrm>
          <a:prstGeom prst="rect">
            <a:avLst/>
          </a:prstGeom>
        </p:spPr>
      </p:pic>
      <p:pic>
        <p:nvPicPr>
          <p:cNvPr id="8" name="22c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164288" y="4149080"/>
            <a:ext cx="609600" cy="609600"/>
          </a:xfrm>
          <a:prstGeom prst="rect">
            <a:avLst/>
          </a:prstGeom>
        </p:spPr>
      </p:pic>
      <p:pic>
        <p:nvPicPr>
          <p:cNvPr id="9" name="22d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64288" y="515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7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Monaural</a:t>
            </a:r>
            <a:r>
              <a:rPr lang="nl-NL" dirty="0"/>
              <a:t> </a:t>
            </a:r>
            <a:r>
              <a:rPr lang="nl-NL" dirty="0" err="1"/>
              <a:t>Localisation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Topic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GB" dirty="0"/>
              <a:t>Head-Related Transfer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C:\Users\Tassos\Desktop\RAR 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8768"/>
            <a:ext cx="7315200" cy="5050632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2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GB" dirty="0"/>
              <a:t>Head-Related Transfer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93384-635F-4C52-9A08-BF8FA438116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1416" y="5602069"/>
            <a:ext cx="8441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For virtual auditory space demos, try this: </a:t>
            </a:r>
            <a:r>
              <a:rPr lang="en-GB" dirty="0">
                <a:hlinkClick r:id="rId3"/>
              </a:rPr>
              <a:t>http://www.ece.ucdavis.edu/binaural/</a:t>
            </a:r>
            <a:endParaRPr lang="en-GB" dirty="0"/>
          </a:p>
          <a:p>
            <a:r>
              <a:rPr lang="en-GB" dirty="0"/>
              <a:t>and this: </a:t>
            </a:r>
            <a:r>
              <a:rPr lang="en-GB" dirty="0">
                <a:hlinkClick r:id="rId4"/>
              </a:rPr>
              <a:t>http://interface.cipic.ucdavis.edu/sound/demos/</a:t>
            </a:r>
            <a:r>
              <a:rPr lang="en-GB" dirty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6802" y="1524000"/>
            <a:ext cx="8608598" cy="3381375"/>
            <a:chOff x="1154527" y="1724025"/>
            <a:chExt cx="8608598" cy="338137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1724025"/>
              <a:ext cx="3209925" cy="3381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527" y="1724025"/>
              <a:ext cx="5398673" cy="3381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67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Precedence</a:t>
            </a:r>
            <a:r>
              <a:rPr lang="nl-NL" dirty="0"/>
              <a:t> effect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Topic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9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acousticslab.org/psychoacoustics/PMFiles/PMImages/Haa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3213237"/>
            <a:ext cx="4524374" cy="312075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Echoes and The Precedence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1600201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dirty="0"/>
              <a:t>Sounds that are separated by less than 35ms (approximately) are fused into a single auditory object located at the source of the earliest sound. </a:t>
            </a:r>
          </a:p>
        </p:txBody>
      </p:sp>
    </p:spTree>
    <p:extLst>
      <p:ext uri="{BB962C8B-B14F-4D97-AF65-F5344CB8AC3E}">
        <p14:creationId xmlns:p14="http://schemas.microsoft.com/office/powerpoint/2010/main" val="3327272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6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29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0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Planes</a:t>
            </a:r>
            <a:r>
              <a:rPr lang="nl-NL" dirty="0"/>
              <a:t> of </a:t>
            </a:r>
            <a:r>
              <a:rPr lang="nl-NL" dirty="0" err="1"/>
              <a:t>Auditory</a:t>
            </a:r>
            <a:r>
              <a:rPr lang="nl-NL" dirty="0"/>
              <a:t> </a:t>
            </a:r>
            <a:r>
              <a:rPr lang="nl-NL" dirty="0" err="1"/>
              <a:t>Localisation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34524" r="15501" b="13598"/>
          <a:stretch/>
        </p:blipFill>
        <p:spPr bwMode="auto">
          <a:xfrm>
            <a:off x="1547664" y="1628800"/>
            <a:ext cx="5984686" cy="433055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4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Binaural</a:t>
            </a:r>
            <a:r>
              <a:rPr lang="nl-NL" dirty="0"/>
              <a:t> </a:t>
            </a:r>
            <a:r>
              <a:rPr lang="nl-NL" dirty="0" err="1"/>
              <a:t>Localisation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Topic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61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Localisation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716016" y="1600200"/>
            <a:ext cx="424847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Sound waves travel farther to reach the </a:t>
            </a:r>
            <a:r>
              <a:rPr lang="en-GB" b="1" dirty="0"/>
              <a:t>contralateral</a:t>
            </a:r>
            <a:r>
              <a:rPr lang="en-GB" dirty="0"/>
              <a:t> than the </a:t>
            </a:r>
            <a:r>
              <a:rPr lang="en-GB" b="1" dirty="0" err="1"/>
              <a:t>ipsilateral</a:t>
            </a:r>
            <a:r>
              <a:rPr lang="en-GB" dirty="0"/>
              <a:t> ear, so they arrive </a:t>
            </a:r>
            <a:r>
              <a:rPr lang="en-GB" b="1" dirty="0"/>
              <a:t>later</a:t>
            </a:r>
            <a:r>
              <a:rPr lang="en-GB" dirty="0"/>
              <a:t> and </a:t>
            </a:r>
            <a:r>
              <a:rPr lang="en-GB" b="1" dirty="0"/>
              <a:t>at a lower level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8E039C-21FB-4C48-B24A-00094EF3E90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2159"/>
            <a:ext cx="4114800" cy="536713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91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Time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6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27785" y="3429000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642066" y="360437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0° </a:t>
            </a:r>
            <a:r>
              <a:rPr lang="nl-NL" dirty="0" err="1"/>
              <a:t>azimuth</a:t>
            </a:r>
            <a:endParaRPr lang="en-US" dirty="0"/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243952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54293"/>
              </p:ext>
            </p:extLst>
          </p:nvPr>
        </p:nvGraphicFramePr>
        <p:xfrm>
          <a:off x="4937584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3356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05067" y="536392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0ms</a:t>
            </a:r>
            <a:endParaRPr lang="en-US" sz="1400" dirty="0"/>
          </a:p>
        </p:txBody>
      </p:sp>
      <p:pic>
        <p:nvPicPr>
          <p:cNvPr id="3" name="6 - 1khz 0sec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Time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7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00000">
            <a:off x="2507760" y="2752083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258810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294981"/>
              </p:ext>
            </p:extLst>
          </p:nvPr>
        </p:nvGraphicFramePr>
        <p:xfrm>
          <a:off x="5118112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243884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05067" y="536392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0.15ms</a:t>
            </a:r>
            <a:endParaRPr lang="en-US" sz="1400" dirty="0"/>
          </a:p>
        </p:txBody>
      </p:sp>
      <p:pic>
        <p:nvPicPr>
          <p:cNvPr id="2" name="7 - 1khz 0.15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Time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8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1745686" y="199961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851440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061580"/>
              </p:ext>
            </p:extLst>
          </p:nvPr>
        </p:nvGraphicFramePr>
        <p:xfrm>
          <a:off x="5292080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17852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5067" y="536392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0.4ms</a:t>
            </a:r>
            <a:endParaRPr lang="en-US" sz="1400" dirty="0"/>
          </a:p>
        </p:txBody>
      </p:sp>
      <p:pic>
        <p:nvPicPr>
          <p:cNvPr id="2" name="8 - 1khz 0.4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Interaural</a:t>
            </a:r>
            <a:r>
              <a:rPr lang="nl-NL" dirty="0"/>
              <a:t> Time </a:t>
            </a:r>
            <a:r>
              <a:rPr lang="nl-NL" dirty="0" err="1"/>
              <a:t>Difference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7BFC-380D-40C0-85BF-7DBE7D029D81}" type="slidenum">
              <a:rPr lang="en-GB" smtClean="0"/>
              <a:t>9</a:t>
            </a:fld>
            <a:endParaRPr lang="en-GB"/>
          </a:p>
        </p:txBody>
      </p:sp>
      <p:grpSp>
        <p:nvGrpSpPr>
          <p:cNvPr id="15" name="Group 14"/>
          <p:cNvGrpSpPr/>
          <p:nvPr/>
        </p:nvGrpSpPr>
        <p:grpSpPr>
          <a:xfrm>
            <a:off x="827584" y="3003278"/>
            <a:ext cx="1584176" cy="1577585"/>
            <a:chOff x="4211960" y="3003278"/>
            <a:chExt cx="1584176" cy="1577585"/>
          </a:xfrm>
        </p:grpSpPr>
        <p:sp>
          <p:nvSpPr>
            <p:cNvPr id="11" name="Oval 10"/>
            <p:cNvSpPr/>
            <p:nvPr/>
          </p:nvSpPr>
          <p:spPr>
            <a:xfrm>
              <a:off x="4211960" y="3140968"/>
              <a:ext cx="1368152" cy="1296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5616116" y="3681028"/>
              <a:ext cx="144016" cy="216024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752020" y="3003278"/>
              <a:ext cx="288032" cy="14401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52020" y="4436847"/>
              <a:ext cx="288032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1610" y="1646802"/>
            <a:ext cx="9001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642066" y="360437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90° </a:t>
            </a:r>
            <a:r>
              <a:rPr lang="nl-NL" dirty="0" err="1"/>
              <a:t>azimuth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94121" y="5733256"/>
            <a:ext cx="25922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83129" y="574363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  <a:endParaRPr lang="en-US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772787"/>
              </p:ext>
            </p:extLst>
          </p:nvPr>
        </p:nvGraphicFramePr>
        <p:xfrm>
          <a:off x="4937584" y="198251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662627"/>
              </p:ext>
            </p:extLst>
          </p:nvPr>
        </p:nvGraphicFramePr>
        <p:xfrm>
          <a:off x="5478152" y="3533584"/>
          <a:ext cx="4206416" cy="1806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5063356" y="2852936"/>
            <a:ext cx="0" cy="288032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03924" y="4436847"/>
            <a:ext cx="0" cy="1296409"/>
          </a:xfrm>
          <a:prstGeom prst="line">
            <a:avLst/>
          </a:prstGeom>
          <a:ln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05067" y="5363924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ITD = 0.6ms</a:t>
            </a:r>
            <a:endParaRPr lang="en-US" sz="1400" dirty="0"/>
          </a:p>
        </p:txBody>
      </p:sp>
      <p:pic>
        <p:nvPicPr>
          <p:cNvPr id="2" name="9 - 1khz 0.6ms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5213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13777</TotalTime>
  <Words>430</Words>
  <Application>Microsoft Macintosh PowerPoint</Application>
  <PresentationFormat>On-screen Show (4:3)</PresentationFormat>
  <Paragraphs>139</Paragraphs>
  <Slides>29</Slides>
  <Notes>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Kozuka Gothic Pro EL</vt:lpstr>
      <vt:lpstr>Arial</vt:lpstr>
      <vt:lpstr>Calibri</vt:lpstr>
      <vt:lpstr>Euphemia</vt:lpstr>
      <vt:lpstr>Office Theme</vt:lpstr>
      <vt:lpstr>PowerPoint Presentation</vt:lpstr>
      <vt:lpstr>Today!</vt:lpstr>
      <vt:lpstr>Planes of Auditory Localisation</vt:lpstr>
      <vt:lpstr>Binaural Localisation</vt:lpstr>
      <vt:lpstr>Sound Localisation</vt:lpstr>
      <vt:lpstr>Interaural Time Difference</vt:lpstr>
      <vt:lpstr>Interaural Time Difference</vt:lpstr>
      <vt:lpstr>Interaural Time Difference</vt:lpstr>
      <vt:lpstr>Interaural Time Difference</vt:lpstr>
      <vt:lpstr>Interaural Time Difference</vt:lpstr>
      <vt:lpstr>ITDs for Different Tone Frequencies</vt:lpstr>
      <vt:lpstr>ITDs for Different Tone Frequencies</vt:lpstr>
      <vt:lpstr>ITDs for Different Tone Frequencies</vt:lpstr>
      <vt:lpstr>ITDs for Different Tone Frequencies</vt:lpstr>
      <vt:lpstr>Interaural Level Difference</vt:lpstr>
      <vt:lpstr>Interaural Level Difference</vt:lpstr>
      <vt:lpstr>Interaural Level Difference</vt:lpstr>
      <vt:lpstr>Interaural Level Difference</vt:lpstr>
      <vt:lpstr>ILDs for Different Tone Frequencies</vt:lpstr>
      <vt:lpstr>Cue Effectiveness</vt:lpstr>
      <vt:lpstr>Improving Binaural Cues</vt:lpstr>
      <vt:lpstr>The BMLD</vt:lpstr>
      <vt:lpstr>Monaural Localisation</vt:lpstr>
      <vt:lpstr>Head-Related Transfer Functions</vt:lpstr>
      <vt:lpstr>Head-Related Transfer Functions</vt:lpstr>
      <vt:lpstr>The Precedence effect</vt:lpstr>
      <vt:lpstr>Echoes and The Precedence Effect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Tassos</dc:creator>
  <cp:lastModifiedBy>Tassos Sarampalis</cp:lastModifiedBy>
  <cp:revision>129</cp:revision>
  <dcterms:created xsi:type="dcterms:W3CDTF">2013-09-15T09:00:41Z</dcterms:created>
  <dcterms:modified xsi:type="dcterms:W3CDTF">2020-09-24T15:10:20Z</dcterms:modified>
</cp:coreProperties>
</file>